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  <p:sldMasterId id="2147483734" r:id="rId5"/>
    <p:sldMasterId id="2147483675" r:id="rId6"/>
  </p:sldMasterIdLst>
  <p:notesMasterIdLst>
    <p:notesMasterId r:id="rId39"/>
  </p:notesMasterIdLst>
  <p:sldIdLst>
    <p:sldId id="2869" r:id="rId7"/>
    <p:sldId id="2811" r:id="rId8"/>
    <p:sldId id="2870" r:id="rId9"/>
    <p:sldId id="2842" r:id="rId10"/>
    <p:sldId id="2813" r:id="rId11"/>
    <p:sldId id="2844" r:id="rId12"/>
    <p:sldId id="2871" r:id="rId13"/>
    <p:sldId id="2874" r:id="rId14"/>
    <p:sldId id="2872" r:id="rId15"/>
    <p:sldId id="2875" r:id="rId16"/>
    <p:sldId id="2876" r:id="rId17"/>
    <p:sldId id="2877" r:id="rId18"/>
    <p:sldId id="2873" r:id="rId19"/>
    <p:sldId id="2878" r:id="rId20"/>
    <p:sldId id="265" r:id="rId21"/>
    <p:sldId id="2783" r:id="rId22"/>
    <p:sldId id="2784" r:id="rId23"/>
    <p:sldId id="2785" r:id="rId24"/>
    <p:sldId id="2802" r:id="rId25"/>
    <p:sldId id="2822" r:id="rId26"/>
    <p:sldId id="2827" r:id="rId27"/>
    <p:sldId id="2841" r:id="rId28"/>
    <p:sldId id="2823" r:id="rId29"/>
    <p:sldId id="2856" r:id="rId30"/>
    <p:sldId id="2857" r:id="rId31"/>
    <p:sldId id="261" r:id="rId32"/>
    <p:sldId id="2839" r:id="rId33"/>
    <p:sldId id="2819" r:id="rId34"/>
    <p:sldId id="2820" r:id="rId35"/>
    <p:sldId id="2817" r:id="rId36"/>
    <p:sldId id="2818" r:id="rId37"/>
    <p:sldId id="2879" r:id="rId3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" id="{0CFFE7AC-5A61-43C3-AD5B-BB9E5D387223}">
          <p14:sldIdLst>
            <p14:sldId id="2869"/>
          </p14:sldIdLst>
        </p14:section>
        <p14:section name="Title page with 2 logos" id="{B28915CC-DD20-4ED1-951A-775906F8C040}">
          <p14:sldIdLst>
            <p14:sldId id="2811"/>
          </p14:sldIdLst>
        </p14:section>
        <p14:section name="Title page with 3 logos" id="{1A4AC4CF-0FD2-4DEB-9821-85CEB21ABEB2}">
          <p14:sldIdLst>
            <p14:sldId id="2870"/>
          </p14:sldIdLst>
        </p14:section>
        <p14:section name="Summary (from 1 to 3 topics)" id="{6D1840BB-8387-4E43-A5D8-0815226D7A66}">
          <p14:sldIdLst>
            <p14:sldId id="2842"/>
          </p14:sldIdLst>
        </p14:section>
        <p14:section name="Summary (from 1 to 4 topics)" id="{659A87BD-E349-4F02-8BC1-D208B9F76FBC}">
          <p14:sldIdLst>
            <p14:sldId id="2813"/>
          </p14:sldIdLst>
        </p14:section>
        <p14:section name="Summary (from 1 to 5 topics)" id="{4C1E66FE-E4BB-4913-BFC9-1950E2C3FAAB}">
          <p14:sldIdLst>
            <p14:sldId id="2844"/>
          </p14:sldIdLst>
        </p14:section>
        <p14:section name="Summary (from 1 to 6 topics)" id="{6D923D5F-7A35-4A30-A53F-4DA1D3823D7A}">
          <p14:sldIdLst>
            <p14:sldId id="2871"/>
            <p14:sldId id="2874"/>
          </p14:sldIdLst>
        </p14:section>
        <p14:section name="Summary (from 1 to 7 topics)" id="{37786BE9-5B14-468C-9D79-874C0B989F4C}">
          <p14:sldIdLst>
            <p14:sldId id="2872"/>
            <p14:sldId id="2875"/>
          </p14:sldIdLst>
        </p14:section>
        <p14:section name="Summary (from 1 to 8 topics)" id="{A7996B57-28F0-4FB3-9BE9-073FF2885F22}">
          <p14:sldIdLst>
            <p14:sldId id="2876"/>
            <p14:sldId id="2877"/>
          </p14:sldIdLst>
        </p14:section>
        <p14:section name="Summary (from 1 to 9 topics)" id="{EB997298-3662-42A1-ACB7-2083ED64BD9E}">
          <p14:sldIdLst>
            <p14:sldId id="2873"/>
            <p14:sldId id="2878"/>
          </p14:sldIdLst>
        </p14:section>
        <p14:section name="Section pages (1 to 9)" id="{8069B750-F737-4273-BCA1-25ECDB5AD0D4}">
          <p14:sldIdLst>
            <p14:sldId id="265"/>
            <p14:sldId id="2783"/>
            <p14:sldId id="2784"/>
            <p14:sldId id="2785"/>
            <p14:sldId id="2802"/>
            <p14:sldId id="2822"/>
            <p14:sldId id="2827"/>
            <p14:sldId id="2841"/>
            <p14:sldId id="2823"/>
          </p14:sldIdLst>
        </p14:section>
        <p14:section name="Text page with 2 logos" id="{8580D8DF-0FE9-4D64-83BF-F2EE2AFB6738}">
          <p14:sldIdLst>
            <p14:sldId id="2856"/>
          </p14:sldIdLst>
        </p14:section>
        <p14:section name="Text page with 3 logos" id="{5C693BE9-65BA-4356-A25D-3F99F109F504}">
          <p14:sldIdLst>
            <p14:sldId id="2857"/>
          </p14:sldIdLst>
        </p14:section>
        <p14:section name="Thank You page" id="{B0648B82-FDF0-401B-A7F9-EF00D2CC977D}">
          <p14:sldIdLst>
            <p14:sldId id="261"/>
          </p14:sldIdLst>
        </p14:section>
        <p14:section name="General presentation elements of the CRCHUM" id="{61938155-9033-46A8-8A4B-C378843ED9E1}">
          <p14:sldIdLst>
            <p14:sldId id="2839"/>
          </p14:sldIdLst>
        </p14:section>
        <p14:section name="Charts, tables &amp; agenda" id="{AEB578A7-5253-468B-A2B5-AE75AE2B92EA}">
          <p14:sldIdLst>
            <p14:sldId id="2819"/>
            <p14:sldId id="2820"/>
          </p14:sldIdLst>
        </p14:section>
        <p14:section name="Other general presentation elements" id="{CD18EB06-4F09-4801-897B-C34B609C53BF}">
          <p14:sldIdLst>
            <p14:sldId id="2817"/>
            <p14:sldId id="2818"/>
            <p14:sldId id="28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B5B"/>
    <a:srgbClr val="D7E8E2"/>
    <a:srgbClr val="B2DFDC"/>
    <a:srgbClr val="BFE3E3"/>
    <a:srgbClr val="B7DEDE"/>
    <a:srgbClr val="D2E9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9BCD95-4ABC-4016-AE3A-D5A12906D28F}" v="6" dt="2025-01-14T19:55:57.4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1296" y="6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r>
              <a:rPr lang="fr-CA" sz="1800" dirty="0">
                <a:effectLst/>
                <a:latin typeface="Franklin Gothic Medium" panose="020B0603020102020204" pitchFamily="34" charset="0"/>
              </a:rPr>
              <a:t>CHART</a:t>
            </a:r>
            <a:r>
              <a:rPr lang="fr-CA" sz="1800" baseline="0" dirty="0">
                <a:effectLst/>
                <a:latin typeface="Franklin Gothic Medium" panose="020B0603020102020204" pitchFamily="34" charset="0"/>
              </a:rPr>
              <a:t> TITLE</a:t>
            </a:r>
            <a:endParaRPr lang="fr-CA" dirty="0">
              <a:effectLst/>
              <a:latin typeface="Franklin Gothic Medium" panose="020B06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7F-4199-AD77-A7621E974BBE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Feuil1!$C$2</c:f>
              <c:numCache>
                <c:formatCode>General</c:formatCode>
                <c:ptCount val="1"/>
                <c:pt idx="0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7F-4199-AD77-A7621E974BBE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Feuil1!$D$2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7F-4199-AD77-A7621E974BBE}"/>
            </c:ext>
          </c:extLst>
        </c:ser>
        <c:ser>
          <c:idx val="3"/>
          <c:order val="3"/>
          <c:tx>
            <c:strRef>
              <c:f>Feuil1!$E$1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bg2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Feuil1!$E$2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87F-4199-AD77-A7621E974BBE}"/>
            </c:ext>
          </c:extLst>
        </c:ser>
        <c:ser>
          <c:idx val="4"/>
          <c:order val="4"/>
          <c:tx>
            <c:strRef>
              <c:f>Feuil1!$F$1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7F-4199-AD77-A7621E974BBE}"/>
            </c:ext>
          </c:extLst>
        </c:ser>
        <c:ser>
          <c:idx val="5"/>
          <c:order val="5"/>
          <c:tx>
            <c:strRef>
              <c:f>Feuil1!$G$1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71C2FF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Feuil1!$G$2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7F-4199-AD77-A7621E974BBE}"/>
            </c:ext>
          </c:extLst>
        </c:ser>
        <c:ser>
          <c:idx val="6"/>
          <c:order val="6"/>
          <c:tx>
            <c:strRef>
              <c:f>Feuil1!$H$1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Feuil1!$H$2</c:f>
              <c:numCache>
                <c:formatCode>General</c:formatCode>
                <c:ptCount val="1"/>
                <c:pt idx="0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7F-4199-AD77-A7621E974BBE}"/>
            </c:ext>
          </c:extLst>
        </c:ser>
        <c:ser>
          <c:idx val="7"/>
          <c:order val="7"/>
          <c:tx>
            <c:strRef>
              <c:f>Feuil1!$I$1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Feuil1!$I$2</c:f>
              <c:numCache>
                <c:formatCode>General</c:formatCode>
                <c:ptCount val="1"/>
                <c:pt idx="0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87F-4199-AD77-A7621E974BBE}"/>
            </c:ext>
          </c:extLst>
        </c:ser>
        <c:ser>
          <c:idx val="8"/>
          <c:order val="8"/>
          <c:tx>
            <c:strRef>
              <c:f>Feuil1!$J$1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bg2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Feuil1!$J$2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7F-4199-AD77-A7621E974BBE}"/>
            </c:ext>
          </c:extLst>
        </c:ser>
        <c:ser>
          <c:idx val="9"/>
          <c:order val="9"/>
          <c:tx>
            <c:strRef>
              <c:f>Feuil1!$K$1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rgbClr val="00E6C5"/>
            </a:solidFill>
            <a:ln>
              <a:noFill/>
            </a:ln>
            <a:effectLst/>
          </c:spPr>
          <c:invertIfNegative val="0"/>
          <c:cat>
            <c:strRef>
              <c:f>Feuil1!$A$2</c:f>
              <c:strCache>
                <c:ptCount val="1"/>
                <c:pt idx="0">
                  <c:v>Catégorie 1</c:v>
                </c:pt>
              </c:strCache>
            </c:strRef>
          </c:cat>
          <c:val>
            <c:numRef>
              <c:f>Feuil1!$K$2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87F-4199-AD77-A7621E974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0022520"/>
        <c:axId val="490021344"/>
      </c:barChart>
      <c:catAx>
        <c:axId val="4900225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90021344"/>
        <c:crosses val="autoZero"/>
        <c:auto val="1"/>
        <c:lblAlgn val="ctr"/>
        <c:lblOffset val="100"/>
        <c:noMultiLvlLbl val="0"/>
      </c:catAx>
      <c:valAx>
        <c:axId val="49002134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0022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fr-CA" sz="1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Franklin Gothic Medium" panose="020B0603020102020204" pitchFamily="34" charset="0"/>
                <a:ea typeface="+mn-ea"/>
                <a:cs typeface="+mn-cs"/>
              </a:defRPr>
            </a:pPr>
            <a:r>
              <a:rPr lang="fr-CA" sz="1800" b="0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  <a:effectLst/>
                <a:latin typeface="Franklin Gothic Medium" panose="020B0603020102020204" pitchFamily="34" charset="0"/>
                <a:ea typeface="+mn-ea"/>
                <a:cs typeface="+mn-cs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fr-CA" sz="1800" b="0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  <a:effectLst/>
              <a:latin typeface="Franklin Gothic Medium" panose="020B0603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9692204724744652"/>
          <c:y val="0.17529847805480706"/>
          <c:w val="0.6061559055051069"/>
          <c:h val="0.69758278039896482"/>
        </c:manualLayout>
      </c:layout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3E-48FB-AB6E-EC7042D9E001}"/>
              </c:ext>
            </c:extLst>
          </c:dPt>
          <c:dPt>
            <c:idx val="1"/>
            <c:bubble3D val="0"/>
            <c:spPr>
              <a:solidFill>
                <a:srgbClr val="00E6C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3E-48FB-AB6E-EC7042D9E001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3E-48FB-AB6E-EC7042D9E001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743E-48FB-AB6E-EC7042D9E001}"/>
              </c:ext>
            </c:extLst>
          </c:dPt>
          <c:dPt>
            <c:idx val="4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743E-48FB-AB6E-EC7042D9E001}"/>
              </c:ext>
            </c:extLst>
          </c:dPt>
          <c:dPt>
            <c:idx val="5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743E-48FB-AB6E-EC7042D9E001}"/>
              </c:ext>
            </c:extLst>
          </c:dPt>
          <c:dPt>
            <c:idx val="6"/>
            <c:bubble3D val="0"/>
            <c:spPr>
              <a:solidFill>
                <a:srgbClr val="71C2F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743E-48FB-AB6E-EC7042D9E001}"/>
              </c:ext>
            </c:extLst>
          </c:dPt>
          <c:dLbls>
            <c:dLbl>
              <c:idx val="0"/>
              <c:layout>
                <c:manualLayout>
                  <c:x val="-1.0212027326099198E-2"/>
                  <c:y val="7.545290916255738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3E-48FB-AB6E-EC7042D9E0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Feuil1!$A$2:$A$8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Feuil1!$B$2:$B$8</c:f>
              <c:numCache>
                <c:formatCode>General</c:formatCode>
                <c:ptCount val="7"/>
                <c:pt idx="0">
                  <c:v>1</c:v>
                </c:pt>
                <c:pt idx="1">
                  <c:v>10</c:v>
                </c:pt>
                <c:pt idx="2">
                  <c:v>18</c:v>
                </c:pt>
                <c:pt idx="3">
                  <c:v>9</c:v>
                </c:pt>
                <c:pt idx="4">
                  <c:v>23</c:v>
                </c:pt>
                <c:pt idx="5">
                  <c:v>54</c:v>
                </c:pt>
                <c:pt idx="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743E-48FB-AB6E-EC7042D9E001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" panose="020B0603020102020204" pitchFamily="34" charset="0"/>
                <a:ea typeface="+mn-ea"/>
                <a:cs typeface="+mn-cs"/>
              </a:defRPr>
            </a:pPr>
            <a:r>
              <a:rPr lang="fr-CA" sz="1800" dirty="0">
                <a:effectLst/>
                <a:latin typeface="Franklin Gothic Medium" panose="020B0603020102020204" pitchFamily="34" charset="0"/>
              </a:rPr>
              <a:t>CHART TITLE</a:t>
            </a:r>
            <a:endParaRPr lang="fr-CA" dirty="0">
              <a:effectLst/>
              <a:latin typeface="Franklin Gothic Medium" panose="020B06030201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Franklin Gothic Medium" panose="020B0603020102020204" pitchFamily="34" charset="0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20132139609246655"/>
          <c:y val="0.23815724862445764"/>
          <c:w val="0.56941482339826333"/>
          <c:h val="0.69476415838283867"/>
        </c:manualLayout>
      </c:layout>
      <c:doughnut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5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D1-413F-A5EC-9BB5FE89805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8D1-413F-A5EC-9BB5FE89805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8D1-413F-A5EC-9BB5FE89805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8D1-413F-A5EC-9BB5FE898052}"/>
              </c:ext>
            </c:extLst>
          </c:dPt>
          <c:dLbls>
            <c:dLbl>
              <c:idx val="0"/>
              <c:layout>
                <c:manualLayout>
                  <c:x val="-6.3299165318743697E-3"/>
                  <c:y val="1.528750764811608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F6AA00EC-6914-449E-B938-565F6707C156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8D1-413F-A5EC-9BB5FE898052}"/>
                </c:ext>
              </c:extLst>
            </c:dLbl>
            <c:dLbl>
              <c:idx val="1"/>
              <c:layout>
                <c:manualLayout>
                  <c:x val="-6.7468438621260838E-3"/>
                  <c:y val="-5.1531804418513865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FC7734B8-05CD-45A2-BF5F-533F8ABCA53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8D1-413F-A5EC-9BB5FE898052}"/>
                </c:ext>
              </c:extLst>
            </c:dLbl>
            <c:dLbl>
              <c:idx val="2"/>
              <c:layout>
                <c:manualLayout>
                  <c:x val="-3.4237233667002882E-3"/>
                  <c:y val="-2.6077531484511935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ABBE5C94-6E74-4B75-A3FF-A7906F54622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8D1-413F-A5EC-9BB5FE898052}"/>
                </c:ext>
              </c:extLst>
            </c:dLbl>
            <c:dLbl>
              <c:idx val="3"/>
              <c:layout>
                <c:manualLayout>
                  <c:x val="-9.4865080259519119E-3"/>
                  <c:y val="-3.183629731625226E-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
</a:t>
                    </a:r>
                    <a:fld id="{37D9208B-22A2-48AC-9062-161F1123E69D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8D1-413F-A5EC-9BB5FE8980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Franklin Gothic Medium" panose="020B0603020102020204" pitchFamily="34" charset="0"/>
                    <a:ea typeface="+mn-ea"/>
                    <a:cs typeface="+mn-cs"/>
                  </a:defRPr>
                </a:pPr>
                <a:endParaRPr lang="fr-F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Feuil1!$A$2:$A$5</c:f>
              <c:strCache>
                <c:ptCount val="4"/>
                <c:pt idx="0">
                  <c:v>Je priorise les conférences de mon axe et en lien avec mon sujet de recherche</c:v>
                </c:pt>
                <c:pt idx="1">
                  <c:v>Je priorise les conférences présentées par des scientifiques de renommée internationale ou et nationale</c:v>
                </c:pt>
                <c:pt idx="2">
                  <c:v>Je priorise les conférences données par des scientifiques du CRCHUM pour comprendre les travaux des autres équipes de recherche et améliorer mes compétences interdisciplinaires</c:v>
                </c:pt>
                <c:pt idx="3">
                  <c:v>Je priorise les sujets que je connais moins pour améliorer mes connaissances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67</c:v>
                </c:pt>
                <c:pt idx="1">
                  <c:v>11</c:v>
                </c:pt>
                <c:pt idx="2">
                  <c:v>19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8D1-413F-A5EC-9BB5FE898052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E8A6C7-B57E-4DB7-8419-C8B58C804184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57E29-B013-43E1-80A7-65942D0F6375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0017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B8D6FD-0FDC-488D-B4E2-D49C261D66F9}" type="slidenum">
              <a:rPr lang="fr-CA" smtClean="0"/>
              <a:t>26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59838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="1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84A9BA-916A-5748-8A8D-F27C2B3C0B79}" type="slidenum">
              <a:rPr lang="fr-CA" smtClean="0"/>
              <a:t>31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43155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6187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77A5E-9D6D-4DD1-9A1B-56D467140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1E1CDC-279A-460F-B611-57B890767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294C9A-9607-442D-87C3-6D53EA08A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FF13E5-8E46-4A77-9B14-6AFE9215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DA3F62-8989-4175-B99D-67FA2D0B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C0D43C-A9EB-4874-BDC8-A7A4D237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123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4F331-1CB2-416E-A7AE-6459AB5032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C8F9D0-DA8C-48B2-BE29-5CCBA6AEF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F732BD-F2DD-4C46-96CD-8D0AD93A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DD3F9E-A38D-4572-BCCD-AB27BEB2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6D3C74-B287-44B9-A81C-735A40AD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7146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6FE540-233F-4008-BDD7-1EB787A8E57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87771E-484E-4D3A-8370-C3CBDAD7D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7D51E8-9CA0-49C0-B5A1-2FBE7D3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4AEC1-E8FB-48B7-A44B-49452C92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E6EA9C-7428-4BD3-9EF8-4F4F2132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69799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01164-C74B-7944-B3D6-3B60328F5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705124"/>
            <a:ext cx="11029616" cy="862419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1E0D6E-CDB4-BE4A-AFA1-5F05B057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8CCF23-8919-C540-BD36-A73B062424DB}" type="datetime1">
              <a:rPr lang="fr-CA" smtClean="0"/>
              <a:t>2025-04-16</a:t>
            </a:fld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45A818-944D-2846-8349-D3D33139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096C54-B26F-4D45-8359-B6B8AFDA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FBFBC-9DA5-2848-8D17-30A66B07996F}" type="slidenum">
              <a:rPr lang="fr-CA" smtClean="0"/>
              <a:t>‹#›</a:t>
            </a:fld>
            <a:endParaRPr lang="fr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BB3AA48-438F-B449-BF67-C4B2DC991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1234"/>
            <a:ext cx="11029616" cy="4147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771856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58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7F699-5F8B-4A1E-94E0-6B5ECBF847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12B846-24C3-469A-A35C-8C74C313B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EA88AA-137A-49AE-9FA8-3A4CEE9A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204BC2-DBFC-4F9E-AAD1-E24E4853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AF90AF-E2B4-4FD2-9431-B6CE252D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3300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7D9ACA-8D73-4F6A-BF4F-DCBDF6546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1A36CB-2E7F-4E9D-BD1C-760BBE7E3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E35DE-03C3-456A-BC31-4CB49ACF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ABCD1E-EB9A-4650-94DE-6533D5E1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B1899C-3070-478C-AC63-9C34523A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46518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8BE06-05D2-4922-8DBC-717C9F336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86F6B6-AF91-47EA-A34B-6B195930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4843B9-B2FA-42EC-B6BF-906C4304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9535CA-F4DD-49AA-BDCF-A43A3034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57ABCC-F36C-4C40-AC4F-E6D586F1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11300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6B0D8-5AE7-4A30-8C2D-42B702F74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479A26-E4C8-4A44-B18F-E879D7D41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3DBF43-669A-4F48-A815-FB160BD5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4465AC-024F-44D1-924B-F5190FE4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F2A51D-6146-4475-ACA9-2AA5AE03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C0871D-FAEF-41B6-9418-CACCC85F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0861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E7946-D643-45E2-8DDF-81BF998FD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08EBBF-8D37-41F3-92DF-76088FC96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57112C-8E98-42BB-90EC-CF7E622B5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432A54-7581-414D-8CF2-E495226EE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25A5D4-0472-47D5-9283-21E1FE3AA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F10504-8934-401C-B27A-291F49D4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790166-35E5-4349-A089-A794AE35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FA848D-5BA5-4477-8F33-C29FD120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2387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07F699-5F8B-4A1E-94E0-6B5ECBF847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12B846-24C3-469A-A35C-8C74C313B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EEA88AA-137A-49AE-9FA8-3A4CEE9A41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5204BC2-DBFC-4F9E-AAD1-E24E48539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AF90AF-E2B4-4FD2-9431-B6CE252DB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1217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82549-2C6B-472B-9485-104C4D33B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DABF35-103B-4AEA-B4FF-53FEC557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20007B-B19C-4EE1-ABD3-4D20D2FE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2A083-4C7F-4C0E-99E9-5A068EEA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92725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D4975-0C4A-88E6-2B58-B91B87304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70156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BF8E5-8D12-4D87-A85A-530C63CEC2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BC3A5D-23A9-4F4A-AC5A-3166558D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31319C-F187-4A80-96D5-22BAB71AD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3DF327-B03C-4CE7-AD90-15916B96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95A0EA-0A7D-4BEA-A505-4D61B331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A140E0-F6A2-4D07-A99C-83EB92E3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47983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D77A5E-9D6D-4DD1-9A1B-56D467140A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E1E1CDC-279A-460F-B611-57B890767B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3294C9A-9607-442D-87C3-6D53EA08A2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4FF13E5-8E46-4A77-9B14-6AFE921507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DA3F62-8989-4175-B99D-67FA2D0B4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C0D43C-A9EB-4874-BDC8-A7A4D237B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45123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54F331-1CB2-416E-A7AE-6459AB50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BC8F9D0-DA8C-48B2-BE29-5CCBA6AEF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FF732BD-F2DD-4C46-96CD-8D0AD93A28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CDD3F9E-A38D-4572-BCCD-AB27BEB28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66D3C74-B287-44B9-A81C-735A40ADF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2925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86FE540-233F-4008-BDD7-1EB787A8E579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187771E-484E-4D3A-8370-C3CBDAD7D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7D51E8-9CA0-49C0-B5A1-2FBE7D3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84AEC1-E8FB-48B7-A44B-49452C92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E6EA9C-7428-4BD3-9EF8-4F4F21329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623662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01164-C74B-7944-B3D6-3B60328F5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705124"/>
            <a:ext cx="11029616" cy="862419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1E0D6E-CDB4-BE4A-AFA1-5F05B057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8CCF23-8919-C540-BD36-A73B062424DB}" type="datetime1">
              <a:rPr lang="fr-CA" smtClean="0"/>
              <a:t>2025-04-16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45A818-944D-2846-8349-D3D33139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096C54-B26F-4D45-8359-B6B8AFDA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FBFBC-9DA5-2848-8D17-30A66B07996F}" type="slidenum">
              <a:rPr lang="fr-CA" smtClean="0"/>
              <a:t>‹#›</a:t>
            </a:fld>
            <a:endParaRPr lang="fr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BB3AA48-438F-B449-BF67-C4B2DC991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1234"/>
            <a:ext cx="11029616" cy="4147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49604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8B3DC4-393A-F797-1623-FB1ABCF3A23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2F80D33-43D5-8695-82CB-0AA7B29B9E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FC80533-419C-897A-23E8-2B84D9A2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256167-8B35-0ACB-D0C6-09CAB07B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BAC168-03F1-3C7C-20C1-ED8DB4CD3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249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0B72BB-CFCA-E634-5A3E-A236E1BBD3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654D67-E9AF-B221-9835-DA2591B1CD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0430171-DCDF-4BC4-82CE-0E1DF67A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00E695C-4E96-4573-6AF2-609B69EF6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D9181A3-9700-9AD5-11AC-C54C0FF4F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3435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49C2F4-98C5-C351-03BD-A2EC00BE3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D14D4D-11CD-626D-F404-884EDB3E3E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9C932C-ED66-1D08-E3A6-165BE284D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BF2DA5-059A-D7B7-09A9-B844FA384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DC21A-7E03-C70D-9FC0-C4E5DC7F4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8575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7D9ACA-8D73-4F6A-BF4F-DCBDF65466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1A36CB-2E7F-4E9D-BD1C-760BBE7E3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AE35DE-03C3-456A-BC31-4CB49ACF80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ABCD1E-EB9A-4650-94DE-6533D5E1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B1899C-3070-478C-AC63-9C34523A6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5497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AADC61-4F84-7F5F-3C5B-DBF9B4862A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E93260-B621-D1A1-6FE8-DC0CD128DA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44EC2D6-FAD7-1B73-488B-E8380E0E1E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C6BFC1-70F9-C121-B935-90022242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1D68BC5-3D53-281A-1038-794D039B9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5F89EDA-168E-1F16-8BFC-3D81F5CDA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4783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7C2412-1ED9-F08E-9655-4EFE8AA74C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5F5B88A-683C-B08B-032D-BA869AA92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9A54E6-B7F7-1E1C-987D-DB39086044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90A3442-E098-9F91-274C-927385B78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D9707058-3B04-6EA5-EA38-83C0E1347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1CD2C36-53A1-661E-84FF-B8465226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BA6F4D5-E781-5B65-5BA8-C6569109E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6B8ED48-D49A-95F1-CAA6-3E2CD7CD5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52285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97E9FB-A51E-7CF7-742B-409D31FDCD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B794E5-2209-005A-8C49-606BEC24F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22A868-F268-80C2-BF38-0906B52F2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E37DCD-3ABB-A211-A058-4B2DC0E6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589062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F946D14-0EA4-8C42-1F8B-F3181C532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99EB237-C80F-AC27-05AD-969F8CCED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C840179-B82A-E32F-5FDA-340E6C0CA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91794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7C1E29-C87C-5BCD-3BBC-E8C589D7DC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5A30F3-9458-3B1A-9A59-73CC2DAAE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986382C-9DD8-F067-3285-7C510E53D5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A35F2D-81CB-EADB-5D2D-8871C7875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E3C428-D3EE-7B84-7211-283A7285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9A0FEC6-8E52-3077-2D3B-2F1E9E0D2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27035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6D27FA-6211-AE12-8E84-385FFB0974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39529A5-5546-7B2B-A132-1E9E177A86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9DA2284-24BC-1B92-0818-E7EE62F20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FDAAA74-EFCB-87EB-6D05-B6A2749F1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F716D4-EEF7-8D1E-2B59-3421A232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8A524F3-20AF-81E6-17C7-4CA079D9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040798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F4D44F8-2597-B5D9-B6A3-B24A4E7379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637574-8D4D-22A2-F9FC-E8B3C0CEEF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A59ECC7-3208-A80A-3BDA-AD57229EF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911950C-A388-1264-32C6-ED7A3ED4F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CF37F42-E37D-9D0E-356A-38625AD4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09076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16FD40-A0D2-937D-5852-A9D0002B6A47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D193CCE-79AB-5443-7B73-DFD6DC5CE2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DD9E7D-2DE7-BA26-E1BB-FA03DB54D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8A64391-5EA1-91EE-70D3-65F312122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FB99418-2AD9-4D19-46DA-207A221F4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D5CF0-8339-49F1-A36B-26AE2AB956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27695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F01164-C74B-7944-B3D6-3B60328F5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1192" y="705124"/>
            <a:ext cx="11029616" cy="862419"/>
          </a:xfrm>
        </p:spPr>
        <p:txBody>
          <a:bodyPr anchor="ctr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CA" dirty="0"/>
              <a:t>MODIFIER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1E0D6E-CDB4-BE4A-AFA1-5F05B0575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88CCF23-8919-C540-BD36-A73B062424DB}" type="datetime1">
              <a:rPr lang="fr-CA" smtClean="0"/>
              <a:t>2025-04-16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845A818-944D-2846-8349-D3D33139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096C54-B26F-4D45-8359-B6B8AFDA5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FBFBC-9DA5-2848-8D17-30A66B07996F}" type="slidenum">
              <a:rPr lang="fr-CA" smtClean="0"/>
              <a:t>‹#›</a:t>
            </a:fld>
            <a:endParaRPr lang="fr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BB3AA48-438F-B449-BF67-C4B2DC991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11234"/>
            <a:ext cx="11029616" cy="4147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CA" dirty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071532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E591C6BE-1DE6-F82A-6A9B-7711FDAC29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6" name="Espace réservé pour une image  12">
            <a:extLst>
              <a:ext uri="{FF2B5EF4-FFF2-40B4-BE49-F238E27FC236}">
                <a16:creationId xmlns:a16="http://schemas.microsoft.com/office/drawing/2014/main" id="{3DD9BA7D-2491-C2C8-808A-8A2C01B7DB4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37018" y="277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7" name="Espace réservé pour une image  12">
            <a:extLst>
              <a:ext uri="{FF2B5EF4-FFF2-40B4-BE49-F238E27FC236}">
                <a16:creationId xmlns:a16="http://schemas.microsoft.com/office/drawing/2014/main" id="{D55D9D26-A8D3-962A-136E-E3A0B79D02D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76799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8" name="Espace réservé pour une image  12">
            <a:extLst>
              <a:ext uri="{FF2B5EF4-FFF2-40B4-BE49-F238E27FC236}">
                <a16:creationId xmlns:a16="http://schemas.microsoft.com/office/drawing/2014/main" id="{6CC96488-E671-E71E-EAD2-7DDF1D5143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1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29" name="Espace réservé pour une image  12">
            <a:extLst>
              <a:ext uri="{FF2B5EF4-FFF2-40B4-BE49-F238E27FC236}">
                <a16:creationId xmlns:a16="http://schemas.microsoft.com/office/drawing/2014/main" id="{DABC78DD-DBAB-29B4-A4BD-54B4DFE635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56371" y="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0" name="Espace réservé pour une image  12">
            <a:extLst>
              <a:ext uri="{FF2B5EF4-FFF2-40B4-BE49-F238E27FC236}">
                <a16:creationId xmlns:a16="http://schemas.microsoft.com/office/drawing/2014/main" id="{B15B41AA-45A6-BA26-6CAE-FB1076D0C62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70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1" name="Espace réservé pour une image  12">
            <a:extLst>
              <a:ext uri="{FF2B5EF4-FFF2-40B4-BE49-F238E27FC236}">
                <a16:creationId xmlns:a16="http://schemas.microsoft.com/office/drawing/2014/main" id="{61041EF4-5512-EA26-A212-CA132584B6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439787" y="137437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2" name="Espace réservé pour une image  12">
            <a:extLst>
              <a:ext uri="{FF2B5EF4-FFF2-40B4-BE49-F238E27FC236}">
                <a16:creationId xmlns:a16="http://schemas.microsoft.com/office/drawing/2014/main" id="{447F187A-FA7E-DFAA-61B2-3610E9890A1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879568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3" name="Espace réservé pour une image  12">
            <a:extLst>
              <a:ext uri="{FF2B5EF4-FFF2-40B4-BE49-F238E27FC236}">
                <a16:creationId xmlns:a16="http://schemas.microsoft.com/office/drawing/2014/main" id="{D550CFC6-7E00-A0BE-1B87-0F2B4F2B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7970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4" name="Espace réservé pour une image  12">
            <a:extLst>
              <a:ext uri="{FF2B5EF4-FFF2-40B4-BE49-F238E27FC236}">
                <a16:creationId xmlns:a16="http://schemas.microsoft.com/office/drawing/2014/main" id="{5AD2593E-CE95-646B-3084-A7BE6C0005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759140" y="1371601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5" name="Espace réservé pour une image  12">
            <a:extLst>
              <a:ext uri="{FF2B5EF4-FFF2-40B4-BE49-F238E27FC236}">
                <a16:creationId xmlns:a16="http://schemas.microsoft.com/office/drawing/2014/main" id="{86B89790-7B84-F0E7-0858-21CC184D11B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" y="274320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6" name="Espace réservé pour une image  12">
            <a:extLst>
              <a:ext uri="{FF2B5EF4-FFF2-40B4-BE49-F238E27FC236}">
                <a16:creationId xmlns:a16="http://schemas.microsoft.com/office/drawing/2014/main" id="{F7CF0522-2EEA-8600-6753-5735547D14C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437016" y="2745973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8" name="Espace réservé pour une image  12">
            <a:extLst>
              <a:ext uri="{FF2B5EF4-FFF2-40B4-BE49-F238E27FC236}">
                <a16:creationId xmlns:a16="http://schemas.microsoft.com/office/drawing/2014/main" id="{B97851F8-9F88-4E32-49CC-888653CFFC2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15199" y="274320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39" name="Espace réservé pour une image  12">
            <a:extLst>
              <a:ext uri="{FF2B5EF4-FFF2-40B4-BE49-F238E27FC236}">
                <a16:creationId xmlns:a16="http://schemas.microsoft.com/office/drawing/2014/main" id="{F8FDFAA1-7EC2-C65E-3849-E9062A00BE1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56369" y="274320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0" name="Espace réservé pour une image  12">
            <a:extLst>
              <a:ext uri="{FF2B5EF4-FFF2-40B4-BE49-F238E27FC236}">
                <a16:creationId xmlns:a16="http://schemas.microsoft.com/office/drawing/2014/main" id="{373A03C8-64B6-F651-C920-A726F64DB65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-4154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1" name="Espace réservé pour une image  12">
            <a:extLst>
              <a:ext uri="{FF2B5EF4-FFF2-40B4-BE49-F238E27FC236}">
                <a16:creationId xmlns:a16="http://schemas.microsoft.com/office/drawing/2014/main" id="{5481C94E-FB47-E7A3-DE39-17B26C6C7607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432863" y="4114803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2" name="Espace réservé pour une image  12">
            <a:extLst>
              <a:ext uri="{FF2B5EF4-FFF2-40B4-BE49-F238E27FC236}">
                <a16:creationId xmlns:a16="http://schemas.microsoft.com/office/drawing/2014/main" id="{215BDB1B-695D-F65D-692E-14F2BF9C01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872644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3" name="Espace réservé pour une image  12">
            <a:extLst>
              <a:ext uri="{FF2B5EF4-FFF2-40B4-BE49-F238E27FC236}">
                <a16:creationId xmlns:a16="http://schemas.microsoft.com/office/drawing/2014/main" id="{3D9E4D4A-8F92-D974-457F-6DC0FF51D89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1046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4" name="Espace réservé pour une image  12">
            <a:extLst>
              <a:ext uri="{FF2B5EF4-FFF2-40B4-BE49-F238E27FC236}">
                <a16:creationId xmlns:a16="http://schemas.microsoft.com/office/drawing/2014/main" id="{F0299C3A-0955-F5A9-83BF-2A616A48C7BC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52216" y="4112032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5" name="Espace réservé pour une image  12">
            <a:extLst>
              <a:ext uri="{FF2B5EF4-FFF2-40B4-BE49-F238E27FC236}">
                <a16:creationId xmlns:a16="http://schemas.microsoft.com/office/drawing/2014/main" id="{AF4206DE-1935-A39A-A889-3D45DE52B9C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2770" y="5486399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6" name="Espace réservé pour une image  12">
            <a:extLst>
              <a:ext uri="{FF2B5EF4-FFF2-40B4-BE49-F238E27FC236}">
                <a16:creationId xmlns:a16="http://schemas.microsoft.com/office/drawing/2014/main" id="{33AC0935-69C5-901A-8B3C-1334BFAF0EDD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2439787" y="5489170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7" name="Espace réservé pour une image  12">
            <a:extLst>
              <a:ext uri="{FF2B5EF4-FFF2-40B4-BE49-F238E27FC236}">
                <a16:creationId xmlns:a16="http://schemas.microsoft.com/office/drawing/2014/main" id="{C4E3894E-D0DE-DF98-D011-1F39764DF013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879568" y="5486399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8" name="Espace réservé pour une image  12">
            <a:extLst>
              <a:ext uri="{FF2B5EF4-FFF2-40B4-BE49-F238E27FC236}">
                <a16:creationId xmlns:a16="http://schemas.microsoft.com/office/drawing/2014/main" id="{19D5B209-C3F2-9332-E17C-EBAF8DDD27B9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317970" y="5486399"/>
            <a:ext cx="2435628" cy="1354975"/>
          </a:xfrm>
        </p:spPr>
        <p:txBody>
          <a:bodyPr/>
          <a:lstStyle/>
          <a:p>
            <a:endParaRPr lang="fr-CA"/>
          </a:p>
        </p:txBody>
      </p:sp>
      <p:sp>
        <p:nvSpPr>
          <p:cNvPr id="49" name="Espace réservé pour une image  12">
            <a:extLst>
              <a:ext uri="{FF2B5EF4-FFF2-40B4-BE49-F238E27FC236}">
                <a16:creationId xmlns:a16="http://schemas.microsoft.com/office/drawing/2014/main" id="{F6FC6B18-961A-3A40-3545-5E35269574C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759140" y="5486399"/>
            <a:ext cx="2435628" cy="1354975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0519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08BE06-05D2-4922-8DBC-717C9F336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86F6B6-AF91-47EA-A34B-6B195930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4843B9-B2FA-42EC-B6BF-906C4304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9535CA-F4DD-49AA-BDCF-A43A3034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B57ABCC-F36C-4C40-AC4F-E6D586F1C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6178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B6B0D8-5AE7-4A30-8C2D-42B702F740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7479A26-E4C8-4A44-B18F-E879D7D417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53DBF43-669A-4F48-A815-FB160BD54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4465AC-024F-44D1-924B-F5190FE4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CF2A51D-6146-4475-ACA9-2AA5AE03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C0871D-FAEF-41B6-9418-CACCC85FF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2352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7E7946-D643-45E2-8DDF-81BF998FD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08EBBF-8D37-41F3-92DF-76088FC96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957112C-8E98-42BB-90EC-CF7E622B5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B432A54-7581-414D-8CF2-E495226EE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325A5D4-0472-47D5-9283-21E1FE3AAC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F10504-8934-401C-B27A-291F49D447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4790166-35E5-4349-A089-A794AE354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DFA848D-5BA5-4477-8F33-C29FD1200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574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C82549-2C6B-472B-9485-104C4D33B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DDABF35-103B-4AEA-B4FF-53FEC55727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20007B-B19C-4EE1-ABD3-4D20D2FE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152A083-4C7F-4C0E-99E9-5A068EEA1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67182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D4975-0C4A-88E6-2B58-B91B873041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08947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DBF8E5-8D12-4D87-A85A-530C63CEC2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BC3A5D-23A9-4F4A-AC5A-3166558D5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E31319C-F187-4A80-96D5-22BAB71AD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D3DF327-B03C-4CE7-AD90-15916B96FF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85515D-8424-418C-BE05-D441F46F83AE}" type="datetimeFigureOut">
              <a:rPr lang="fr-CA" smtClean="0"/>
              <a:t>2025-04-16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95A0EA-0A7D-4BEA-A505-4D61B3314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DA140E0-F6A2-4D07-A99C-83EB92E36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A5817CC-554C-49CD-901C-1B9FB3EA0374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078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908016-1236-48D0-B2F0-2A6836EB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52514-5A4F-4BC9-AFA0-DC40D413B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9" name="Hexagone 8">
            <a:extLst>
              <a:ext uri="{FF2B5EF4-FFF2-40B4-BE49-F238E27FC236}">
                <a16:creationId xmlns:a16="http://schemas.microsoft.com/office/drawing/2014/main" id="{E2A2FF4F-F00B-BDAE-5A5C-7602BB773A60}"/>
              </a:ext>
            </a:extLst>
          </p:cNvPr>
          <p:cNvSpPr/>
          <p:nvPr/>
        </p:nvSpPr>
        <p:spPr>
          <a:xfrm rot="5400000">
            <a:off x="11172983" y="6134479"/>
            <a:ext cx="394565" cy="340142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Espace réservé du numéro de diapositive 3">
            <a:extLst>
              <a:ext uri="{FF2B5EF4-FFF2-40B4-BE49-F238E27FC236}">
                <a16:creationId xmlns:a16="http://schemas.microsoft.com/office/drawing/2014/main" id="{77C81F25-1053-10CF-BA6B-5E470D8B11F8}"/>
              </a:ext>
            </a:extLst>
          </p:cNvPr>
          <p:cNvSpPr txBox="1">
            <a:spLocks/>
          </p:cNvSpPr>
          <p:nvPr/>
        </p:nvSpPr>
        <p:spPr>
          <a:xfrm>
            <a:off x="11075857" y="6177464"/>
            <a:ext cx="588819" cy="25417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0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FB4382-2D39-4150-BBD4-2FAD681B15F0}" type="slidenum">
              <a:rPr lang="fr-CA" sz="1100" b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‹#›</a:t>
            </a:fld>
            <a:endParaRPr lang="fr-CA" sz="1100" b="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1" name="Espace réservé du pied de page 5">
            <a:extLst>
              <a:ext uri="{FF2B5EF4-FFF2-40B4-BE49-F238E27FC236}">
                <a16:creationId xmlns:a16="http://schemas.microsoft.com/office/drawing/2014/main" id="{48B4EA49-62BA-192D-B588-97AD150AE185}"/>
              </a:ext>
            </a:extLst>
          </p:cNvPr>
          <p:cNvSpPr txBox="1">
            <a:spLocks/>
          </p:cNvSpPr>
          <p:nvPr/>
        </p:nvSpPr>
        <p:spPr>
          <a:xfrm>
            <a:off x="3105150" y="6177465"/>
            <a:ext cx="8067833" cy="25417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Franklin Gothic Medium" panose="020B0603020102020204" pitchFamily="34" charset="0"/>
              </a:rPr>
              <a:t>DOCUMENT’S TITLE IN CAPITALS</a:t>
            </a:r>
            <a:endParaRPr lang="fr-CA" sz="1100" b="0" dirty="0">
              <a:latin typeface="Franklin Gothic Medium" panose="020B0603020102020204" pitchFamily="34" charset="0"/>
            </a:endParaRPr>
          </a:p>
        </p:txBody>
      </p:sp>
      <p:pic>
        <p:nvPicPr>
          <p:cNvPr id="8" name="Image 7" descr="Une image contenant Police, capture d’écran, Graphique, texte&#10;&#10;Description générée automatiquement">
            <a:extLst>
              <a:ext uri="{FF2B5EF4-FFF2-40B4-BE49-F238E27FC236}">
                <a16:creationId xmlns:a16="http://schemas.microsoft.com/office/drawing/2014/main" id="{0215FAF7-83BF-3A6C-3780-C801B1BADDB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66" y="6004330"/>
            <a:ext cx="1228582" cy="50103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1FEAD94-5045-BA3E-03A8-A915ABF09EC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114" y="6106494"/>
            <a:ext cx="1125487" cy="42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65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4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C908016-1236-48D0-B2F0-2A6836EB7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6952514-5A4F-4BC9-AFA0-DC40D413B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6" name="Hexagone 5">
            <a:extLst>
              <a:ext uri="{FF2B5EF4-FFF2-40B4-BE49-F238E27FC236}">
                <a16:creationId xmlns:a16="http://schemas.microsoft.com/office/drawing/2014/main" id="{3530C4F7-A740-0C6B-E8E2-E0B0AC537FD0}"/>
              </a:ext>
            </a:extLst>
          </p:cNvPr>
          <p:cNvSpPr/>
          <p:nvPr userDrawn="1"/>
        </p:nvSpPr>
        <p:spPr>
          <a:xfrm rot="5400000">
            <a:off x="11172983" y="6134479"/>
            <a:ext cx="394565" cy="340142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9137F7DD-6ADA-FE0A-942B-0789365E5188}"/>
              </a:ext>
            </a:extLst>
          </p:cNvPr>
          <p:cNvSpPr txBox="1">
            <a:spLocks/>
          </p:cNvSpPr>
          <p:nvPr userDrawn="1"/>
        </p:nvSpPr>
        <p:spPr>
          <a:xfrm>
            <a:off x="11075857" y="6177464"/>
            <a:ext cx="588819" cy="25417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0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FB4382-2D39-4150-BBD4-2FAD681B15F0}" type="slidenum">
              <a:rPr lang="fr-CA" sz="1100" b="0" smtClean="0">
                <a:solidFill>
                  <a:schemeClr val="bg1"/>
                </a:solidFill>
                <a:latin typeface="Franklin Gothic Medium" panose="020B0603020102020204" pitchFamily="34" charset="0"/>
              </a:rPr>
              <a:t>‹#›</a:t>
            </a:fld>
            <a:endParaRPr lang="fr-CA" sz="1100" b="0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A9C0CFED-8178-3BD0-C4AA-46C7C0FB64A4}"/>
              </a:ext>
            </a:extLst>
          </p:cNvPr>
          <p:cNvSpPr txBox="1">
            <a:spLocks/>
          </p:cNvSpPr>
          <p:nvPr userDrawn="1"/>
        </p:nvSpPr>
        <p:spPr>
          <a:xfrm>
            <a:off x="6409113" y="6177465"/>
            <a:ext cx="4763870" cy="254173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0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0" dirty="0">
                <a:latin typeface="Franklin Gothic Medium" panose="020B0603020102020204" pitchFamily="34" charset="0"/>
              </a:rPr>
              <a:t>DOCUMENT’S TITLE IN CAPITALS</a:t>
            </a:r>
            <a:endParaRPr lang="fr-CA" sz="1100" b="0" dirty="0">
              <a:latin typeface="Franklin Gothic Medium" panose="020B0603020102020204" pitchFamily="34" charset="0"/>
            </a:endParaRPr>
          </a:p>
        </p:txBody>
      </p:sp>
      <p:pic>
        <p:nvPicPr>
          <p:cNvPr id="9" name="Image 8" descr="Une image contenant Police, capture d’écran, Graphique, texte&#10;&#10;Description générée automatiquement">
            <a:extLst>
              <a:ext uri="{FF2B5EF4-FFF2-40B4-BE49-F238E27FC236}">
                <a16:creationId xmlns:a16="http://schemas.microsoft.com/office/drawing/2014/main" id="{6985E13F-967D-E84C-A56F-15799CFF6CD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066" y="6004330"/>
            <a:ext cx="1228582" cy="5010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DC4500E-7E56-69BC-6CA0-76570C315F6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114" y="6106494"/>
            <a:ext cx="1125487" cy="427685"/>
          </a:xfrm>
          <a:prstGeom prst="rect">
            <a:avLst/>
          </a:prstGeom>
        </p:spPr>
      </p:pic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B408B6EE-A88D-C174-15AD-4D69CEFD092C}"/>
              </a:ext>
            </a:extLst>
          </p:cNvPr>
          <p:cNvCxnSpPr>
            <a:cxnSpLocks/>
          </p:cNvCxnSpPr>
          <p:nvPr userDrawn="1"/>
        </p:nvCxnSpPr>
        <p:spPr>
          <a:xfrm>
            <a:off x="3559955" y="5958239"/>
            <a:ext cx="0" cy="57594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347F3826-F9CF-E33E-9D59-AD93887AB76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4293" y="5937772"/>
            <a:ext cx="716221" cy="63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7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5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accent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47D734-514D-D8B7-690C-8C3FD0C2E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A7D7DA-178C-8DE8-B2D5-D74558705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652329-40A2-E101-8596-8BF5B2EBA1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460693-6128-8FB3-2F8C-DFFBA7F33F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A1432B-AAD9-EFF0-1252-4F9F109CB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D5CF0-8339-49F1-A36B-26AE2AB95690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606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705" r:id="rId12"/>
    <p:sldLayoutId id="21474837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4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20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Franklin Gothic Book" panose="020B0503020102020204" pitchFamily="34" charset="0"/>
        <a:buChar char="▫"/>
        <a:defRPr sz="1800" kern="1200">
          <a:solidFill>
            <a:schemeClr val="tx1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13" Type="http://schemas.openxmlformats.org/officeDocument/2006/relationships/image" Target="../media/image17.jpg"/><Relationship Id="rId18" Type="http://schemas.openxmlformats.org/officeDocument/2006/relationships/image" Target="../media/image22.jpeg"/><Relationship Id="rId26" Type="http://schemas.openxmlformats.org/officeDocument/2006/relationships/image" Target="../media/image30.jpeg"/><Relationship Id="rId3" Type="http://schemas.openxmlformats.org/officeDocument/2006/relationships/image" Target="../media/image7.jpeg"/><Relationship Id="rId21" Type="http://schemas.openxmlformats.org/officeDocument/2006/relationships/image" Target="../media/image25.jpeg"/><Relationship Id="rId7" Type="http://schemas.openxmlformats.org/officeDocument/2006/relationships/image" Target="../media/image11.jpeg"/><Relationship Id="rId12" Type="http://schemas.openxmlformats.org/officeDocument/2006/relationships/image" Target="../media/image16.jpg"/><Relationship Id="rId17" Type="http://schemas.openxmlformats.org/officeDocument/2006/relationships/image" Target="../media/image21.jpeg"/><Relationship Id="rId25" Type="http://schemas.openxmlformats.org/officeDocument/2006/relationships/image" Target="../media/image2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0.jpe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24" Type="http://schemas.openxmlformats.org/officeDocument/2006/relationships/image" Target="../media/image28.jpeg"/><Relationship Id="rId5" Type="http://schemas.openxmlformats.org/officeDocument/2006/relationships/image" Target="../media/image9.jpeg"/><Relationship Id="rId15" Type="http://schemas.openxmlformats.org/officeDocument/2006/relationships/image" Target="../media/image19.jpg"/><Relationship Id="rId23" Type="http://schemas.openxmlformats.org/officeDocument/2006/relationships/image" Target="../media/image27.jpeg"/><Relationship Id="rId28" Type="http://schemas.openxmlformats.org/officeDocument/2006/relationships/image" Target="../media/image32.pn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jpeg"/><Relationship Id="rId9" Type="http://schemas.openxmlformats.org/officeDocument/2006/relationships/image" Target="../media/image13.jp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Relationship Id="rId27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Relationship Id="rId4" Type="http://schemas.openxmlformats.org/officeDocument/2006/relationships/chart" Target="../charts/char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4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3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microsoft.com/office/2007/relationships/hdphoto" Target="../media/hdphoto1.wdp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svg"/><Relationship Id="rId10" Type="http://schemas.openxmlformats.org/officeDocument/2006/relationships/image" Target="../media/image45.svg"/><Relationship Id="rId4" Type="http://schemas.openxmlformats.org/officeDocument/2006/relationships/image" Target="../media/image38.png"/><Relationship Id="rId9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72A8A742-FD28-47D1-4AB9-9BD82890CDD5}"/>
              </a:ext>
            </a:extLst>
          </p:cNvPr>
          <p:cNvSpPr txBox="1">
            <a:spLocks/>
          </p:cNvSpPr>
          <p:nvPr/>
        </p:nvSpPr>
        <p:spPr>
          <a:xfrm>
            <a:off x="445231" y="990412"/>
            <a:ext cx="5677482" cy="45477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FONTS TO USE</a:t>
            </a:r>
            <a:endParaRPr lang="fr-CA" sz="11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suggested font for titles is </a:t>
            </a:r>
            <a:r>
              <a:rPr lang="en-US" sz="1100" dirty="0">
                <a:solidFill>
                  <a:schemeClr val="accent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FRANKLIN GOTHIC MEDIUM </a:t>
            </a:r>
            <a:r>
              <a:rPr lang="en-U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en-US" sz="11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BOLD</a:t>
            </a:r>
            <a:r>
              <a:rPr lang="en-U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100" dirty="0">
                <a:solidFill>
                  <a:schemeClr val="accent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FRANKLIN GOTHIC BOOK</a:t>
            </a:r>
            <a:r>
              <a:rPr lang="en-U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running text.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TITLE PAGES</a:t>
            </a:r>
            <a:endParaRPr lang="fr-CA" sz="11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1635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title pages are </a:t>
            </a:r>
            <a:r>
              <a:rPr lang="en-US" sz="1100" dirty="0" err="1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available:The</a:t>
            </a:r>
            <a:r>
              <a:rPr lang="en-US" sz="11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1st title page features two logos (the CRCHUM and Université de Montréal logos) ;</a:t>
            </a:r>
            <a:endParaRPr lang="fr-CA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1635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100" dirty="0"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other title page comes with three logos (the CRCHUM logo, the Université de Montréal logo and the CHUM logo).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Simply remove the title currently affixed to the template and replace it with your own (in white and capital letters).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SUMMARIES</a:t>
            </a:r>
            <a:endParaRPr lang="fr-CA" sz="11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Summaries are available. Simply select the summary with the number of topics you wish to use for your PowerPoint, i.e. :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1635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1 to 3 topics ;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1635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1 to 4 topics ;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16351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"/>
              <a:tabLst>
                <a:tab pos="457200" algn="l"/>
              </a:tabLst>
            </a:pPr>
            <a:r>
              <a:rPr lang="en-US" sz="1100" dirty="0" err="1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Simply change the text below the numbers to indicate the various topics in your document.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Simply rewrite the same topics you've written in your chosen summary in the section pages, and delete any extra pages you no longer need.</a:t>
            </a:r>
            <a:r>
              <a:rPr lang="es-E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SECTION PAGES</a:t>
            </a:r>
            <a:endParaRPr lang="fr-CA" sz="11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100" dirty="0"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you have to do is rewrite the same subjects you've written in the chosen summary in the section pages, and delete any extra pages you no longer need.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B8DF64D-34C9-4411-9F10-617882486E33}"/>
              </a:ext>
            </a:extLst>
          </p:cNvPr>
          <p:cNvSpPr txBox="1">
            <a:spLocks/>
          </p:cNvSpPr>
          <p:nvPr/>
        </p:nvSpPr>
        <p:spPr>
          <a:xfrm>
            <a:off x="6028642" y="990412"/>
            <a:ext cx="5546288" cy="50930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kern="1200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TEXT PAGES</a:t>
            </a:r>
            <a:endParaRPr lang="fr-CA" sz="11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kern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pages of text are available :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100" kern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1st text page comes with two logos, one for the CRCHUM and one for the Université de Montréal.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8775" marR="0" indent="-179388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1100" kern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other text page comes with three logos (the CRCHUM, Université de Montréal and CHUM logos).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kern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Simply choose a new page layout if you need a page with an image, a completely empty page or something else (additional slides with two and three logos have been created for your use).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kern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 Simply go to the slide mask to change the document title of the text pages.</a:t>
            </a:r>
            <a:endParaRPr lang="fr-CA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kern="1200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 "THANK YOU" PAGE</a:t>
            </a:r>
            <a:endParaRPr lang="fr-CA" sz="1100" b="1" dirty="0">
              <a:solidFill>
                <a:schemeClr val="accent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kern="1200" dirty="0">
                <a:solidFill>
                  <a:srgbClr val="000000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"Thank you" page is designed to bring your PowerPoint presentation to a close.</a:t>
            </a:r>
          </a:p>
          <a:p>
            <a:pPr marL="0" marR="0" indent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100" b="1" dirty="0">
                <a:solidFill>
                  <a:schemeClr val="accent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CRCHUM GENERAL PRESENTATION ELEMENTS</a:t>
            </a: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Other tools are available to help you create your presentation, such as presentation pages with figures, various tables and a diary. You can use them as needed.</a:t>
            </a:r>
            <a:endParaRPr lang="fr-CA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AADB9B-DB8D-2B8C-BFC7-665CBC27A966}"/>
              </a:ext>
            </a:extLst>
          </p:cNvPr>
          <p:cNvSpPr txBox="1">
            <a:spLocks/>
          </p:cNvSpPr>
          <p:nvPr/>
        </p:nvSpPr>
        <p:spPr>
          <a:xfrm>
            <a:off x="429061" y="111450"/>
            <a:ext cx="11333878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CRCHUM POWERPOINT TEMPLATE USER’S GUIDE</a:t>
            </a:r>
            <a:endParaRPr lang="en-IN" sz="40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635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24" name="Section 3">
            <a:extLst>
              <a:ext uri="{FF2B5EF4-FFF2-40B4-BE49-F238E27FC236}">
                <a16:creationId xmlns:a16="http://schemas.microsoft.com/office/drawing/2014/main" id="{2E48A4C0-AD48-B19B-3A03-E1C50AB0E7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72911" y="2270651"/>
            <a:ext cx="2824543" cy="4048813"/>
            <a:chOff x="1397786" y="2225528"/>
            <a:chExt cx="2824543" cy="404881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BF3EA5B-7208-5AD7-5EF0-B3F45165E839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6" name="Hexagone 25">
              <a:extLst>
                <a:ext uri="{FF2B5EF4-FFF2-40B4-BE49-F238E27FC236}">
                  <a16:creationId xmlns:a16="http://schemas.microsoft.com/office/drawing/2014/main" id="{255505D1-E5EB-A923-7732-F8D056C852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Number 7">
              <a:extLst>
                <a:ext uri="{FF2B5EF4-FFF2-40B4-BE49-F238E27FC236}">
                  <a16:creationId xmlns:a16="http://schemas.microsoft.com/office/drawing/2014/main" id="{21CB5E2C-A567-419D-E1C5-51BBEA34669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7</a:t>
              </a:r>
            </a:p>
          </p:txBody>
        </p:sp>
      </p:grpSp>
      <p:grpSp>
        <p:nvGrpSpPr>
          <p:cNvPr id="18" name="Section 2">
            <a:extLst>
              <a:ext uri="{FF2B5EF4-FFF2-40B4-BE49-F238E27FC236}">
                <a16:creationId xmlns:a16="http://schemas.microsoft.com/office/drawing/2014/main" id="{557FFF93-4030-7E85-CAE4-3FA0F20F76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83571" y="2270651"/>
            <a:ext cx="2824543" cy="4048813"/>
            <a:chOff x="1397786" y="2225528"/>
            <a:chExt cx="2824543" cy="4048813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4F8232F-2C4E-5522-9283-2D668F36DB9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2" name="Hexagone 21">
              <a:extLst>
                <a:ext uri="{FF2B5EF4-FFF2-40B4-BE49-F238E27FC236}">
                  <a16:creationId xmlns:a16="http://schemas.microsoft.com/office/drawing/2014/main" id="{21302BC8-3728-7395-63A1-99880159B8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3" name="Number 6">
              <a:extLst>
                <a:ext uri="{FF2B5EF4-FFF2-40B4-BE49-F238E27FC236}">
                  <a16:creationId xmlns:a16="http://schemas.microsoft.com/office/drawing/2014/main" id="{4253EE27-723F-9435-1E7C-25960077EE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6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4A4336B2-113C-8A16-B777-E9816FC2C135}"/>
              </a:ext>
            </a:extLst>
          </p:cNvPr>
          <p:cNvGrpSpPr>
            <a:grpSpLocks/>
          </p:cNvGrpSpPr>
          <p:nvPr/>
        </p:nvGrpSpPr>
        <p:grpSpPr>
          <a:xfrm>
            <a:off x="1394231" y="2270651"/>
            <a:ext cx="2824543" cy="4048813"/>
            <a:chOff x="1397786" y="2225528"/>
            <a:chExt cx="2824543" cy="4048813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AC18B515-5630-86C9-B10B-3B1B29D9480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" name="Hexagone 3">
              <a:extLst>
                <a:ext uri="{FF2B5EF4-FFF2-40B4-BE49-F238E27FC236}">
                  <a16:creationId xmlns:a16="http://schemas.microsoft.com/office/drawing/2014/main" id="{5A03BB32-9FB8-E661-C2B1-C8D9C637CADD}"/>
                </a:ext>
              </a:extLst>
            </p:cNvPr>
            <p:cNvSpPr>
              <a:spLocks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Number 5">
              <a:extLst>
                <a:ext uri="{FF2B5EF4-FFF2-40B4-BE49-F238E27FC236}">
                  <a16:creationId xmlns:a16="http://schemas.microsoft.com/office/drawing/2014/main" id="{77C0A3F4-6545-6E06-C115-5789E1824241}"/>
                </a:ext>
              </a:extLst>
            </p:cNvPr>
            <p:cNvSpPr txBox="1">
              <a:spLocks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5</a:t>
              </a:r>
            </a:p>
          </p:txBody>
        </p: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mmary">
            <a:extLst>
              <a:ext uri="{FF2B5EF4-FFF2-40B4-BE49-F238E27FC236}">
                <a16:creationId xmlns:a16="http://schemas.microsoft.com/office/drawing/2014/main" id="{0BC2CED1-0064-F5FE-E105-35B402E435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SUMMARY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4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F9A1DEA6-9919-4FE7-B96E-0D3816F797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96024" y="2289733"/>
            <a:ext cx="2824543" cy="3802592"/>
            <a:chOff x="1397786" y="2225528"/>
            <a:chExt cx="2824543" cy="3802592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D02FD37-7ECF-4BE9-BEB1-F2D4B1512E2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6" name="Hexagone 35">
              <a:extLst>
                <a:ext uri="{FF2B5EF4-FFF2-40B4-BE49-F238E27FC236}">
                  <a16:creationId xmlns:a16="http://schemas.microsoft.com/office/drawing/2014/main" id="{CF666B21-C042-4790-92DC-B0A2AEAFFD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Number 4">
              <a:extLst>
                <a:ext uri="{FF2B5EF4-FFF2-40B4-BE49-F238E27FC236}">
                  <a16:creationId xmlns:a16="http://schemas.microsoft.com/office/drawing/2014/main" id="{6134C816-049C-4382-AF1C-24C3AFDC90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4</a:t>
              </a:r>
            </a:p>
          </p:txBody>
        </p:sp>
      </p:grpSp>
      <p:grpSp>
        <p:nvGrpSpPr>
          <p:cNvPr id="30" name="Section 3">
            <a:extLst>
              <a:ext uri="{FF2B5EF4-FFF2-40B4-BE49-F238E27FC236}">
                <a16:creationId xmlns:a16="http://schemas.microsoft.com/office/drawing/2014/main" id="{8DE90796-659E-4A74-8578-D8D81452AE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163622" y="2289733"/>
            <a:ext cx="2824543" cy="3802592"/>
            <a:chOff x="1397786" y="2225528"/>
            <a:chExt cx="2824543" cy="380259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0BDE842-4248-4F5B-B3A6-2CCA4438350D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:a16="http://schemas.microsoft.com/office/drawing/2014/main" id="{A1F5CB99-68DD-4054-989E-621F4300C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Number 3">
              <a:extLst>
                <a:ext uri="{FF2B5EF4-FFF2-40B4-BE49-F238E27FC236}">
                  <a16:creationId xmlns:a16="http://schemas.microsoft.com/office/drawing/2014/main" id="{7E774E52-126E-41E3-8E23-4CD0AF2FE7E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grpSp>
        <p:nvGrpSpPr>
          <p:cNvPr id="26" name="Section 2">
            <a:extLst>
              <a:ext uri="{FF2B5EF4-FFF2-40B4-BE49-F238E27FC236}">
                <a16:creationId xmlns:a16="http://schemas.microsoft.com/office/drawing/2014/main" id="{A2C7D8FA-A6DE-4372-BF24-1CF3279140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31221" y="2289733"/>
            <a:ext cx="2824543" cy="3802592"/>
            <a:chOff x="1397786" y="2225528"/>
            <a:chExt cx="2824543" cy="3802592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65087EB-2FC6-4871-B483-D4F7BF64CC1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8" name="Hexagone 27">
              <a:extLst>
                <a:ext uri="{FF2B5EF4-FFF2-40B4-BE49-F238E27FC236}">
                  <a16:creationId xmlns:a16="http://schemas.microsoft.com/office/drawing/2014/main" id="{59122C9D-EB59-4AA0-9DF9-E56555FD63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9" name="Number 2">
              <a:extLst>
                <a:ext uri="{FF2B5EF4-FFF2-40B4-BE49-F238E27FC236}">
                  <a16:creationId xmlns:a16="http://schemas.microsoft.com/office/drawing/2014/main" id="{A026C067-F337-4E29-81F1-6C8C72DA972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36253924-BFB9-4728-9890-F0F8708A8D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98820" y="2289733"/>
            <a:ext cx="2824543" cy="3802592"/>
            <a:chOff x="1397786" y="2225528"/>
            <a:chExt cx="2824543" cy="380259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D7FD04DD-5513-4279-FFCE-EB37B3DC79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Number 1">
              <a:extLst>
                <a:ext uri="{FF2B5EF4-FFF2-40B4-BE49-F238E27FC236}">
                  <a16:creationId xmlns:a16="http://schemas.microsoft.com/office/drawing/2014/main" id="{C6E9A569-B18B-2A49-AF9C-F58161FF32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SUMMARY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874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F9A1DEA6-9919-4FE7-B96E-0D3816F797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96024" y="2289733"/>
            <a:ext cx="2824543" cy="3802592"/>
            <a:chOff x="1397786" y="2225528"/>
            <a:chExt cx="2824543" cy="3802592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D02FD37-7ECF-4BE9-BEB1-F2D4B1512E2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6" name="Hexagone 35">
              <a:extLst>
                <a:ext uri="{FF2B5EF4-FFF2-40B4-BE49-F238E27FC236}">
                  <a16:creationId xmlns:a16="http://schemas.microsoft.com/office/drawing/2014/main" id="{CF666B21-C042-4790-92DC-B0A2AEAFFD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Number 8">
              <a:extLst>
                <a:ext uri="{FF2B5EF4-FFF2-40B4-BE49-F238E27FC236}">
                  <a16:creationId xmlns:a16="http://schemas.microsoft.com/office/drawing/2014/main" id="{6134C816-049C-4382-AF1C-24C3AFDC90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8</a:t>
              </a:r>
            </a:p>
          </p:txBody>
        </p:sp>
      </p:grpSp>
      <p:grpSp>
        <p:nvGrpSpPr>
          <p:cNvPr id="30" name="Section 3">
            <a:extLst>
              <a:ext uri="{FF2B5EF4-FFF2-40B4-BE49-F238E27FC236}">
                <a16:creationId xmlns:a16="http://schemas.microsoft.com/office/drawing/2014/main" id="{8DE90796-659E-4A74-8578-D8D81452AE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163622" y="2289733"/>
            <a:ext cx="2824543" cy="3802592"/>
            <a:chOff x="1397786" y="2225528"/>
            <a:chExt cx="2824543" cy="380259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0BDE842-4248-4F5B-B3A6-2CCA4438350D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:a16="http://schemas.microsoft.com/office/drawing/2014/main" id="{A1F5CB99-68DD-4054-989E-621F4300C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Number 7">
              <a:extLst>
                <a:ext uri="{FF2B5EF4-FFF2-40B4-BE49-F238E27FC236}">
                  <a16:creationId xmlns:a16="http://schemas.microsoft.com/office/drawing/2014/main" id="{7E774E52-126E-41E3-8E23-4CD0AF2FE7E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7</a:t>
              </a:r>
            </a:p>
          </p:txBody>
        </p:sp>
      </p:grpSp>
      <p:grpSp>
        <p:nvGrpSpPr>
          <p:cNvPr id="26" name="Section 2">
            <a:extLst>
              <a:ext uri="{FF2B5EF4-FFF2-40B4-BE49-F238E27FC236}">
                <a16:creationId xmlns:a16="http://schemas.microsoft.com/office/drawing/2014/main" id="{A2C7D8FA-A6DE-4372-BF24-1CF3279140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31221" y="2289733"/>
            <a:ext cx="2824543" cy="3802592"/>
            <a:chOff x="1397786" y="2225528"/>
            <a:chExt cx="2824543" cy="3802592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65087EB-2FC6-4871-B483-D4F7BF64CC1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8" name="Hexagone 27">
              <a:extLst>
                <a:ext uri="{FF2B5EF4-FFF2-40B4-BE49-F238E27FC236}">
                  <a16:creationId xmlns:a16="http://schemas.microsoft.com/office/drawing/2014/main" id="{59122C9D-EB59-4AA0-9DF9-E56555FD63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9" name="Number 6">
              <a:extLst>
                <a:ext uri="{FF2B5EF4-FFF2-40B4-BE49-F238E27FC236}">
                  <a16:creationId xmlns:a16="http://schemas.microsoft.com/office/drawing/2014/main" id="{A026C067-F337-4E29-81F1-6C8C72DA972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6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36253924-BFB9-4728-9890-F0F8708A8D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98820" y="2289733"/>
            <a:ext cx="2824543" cy="3802592"/>
            <a:chOff x="1397786" y="2225528"/>
            <a:chExt cx="2824543" cy="380259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D7FD04DD-5513-4279-FFCE-EB37B3DC79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Number 5">
              <a:extLst>
                <a:ext uri="{FF2B5EF4-FFF2-40B4-BE49-F238E27FC236}">
                  <a16:creationId xmlns:a16="http://schemas.microsoft.com/office/drawing/2014/main" id="{C6E9A569-B18B-2A49-AF9C-F58161FF32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5</a:t>
              </a:r>
            </a:p>
          </p:txBody>
        </p: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SUMMARY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73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6" name="Section 5">
            <a:extLst>
              <a:ext uri="{FF2B5EF4-FFF2-40B4-BE49-F238E27FC236}">
                <a16:creationId xmlns:a16="http://schemas.microsoft.com/office/drawing/2014/main" id="{65EF69B0-5FF5-D7A1-C008-03152405AF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14885" y="2273661"/>
            <a:ext cx="2318808" cy="3573900"/>
            <a:chOff x="9414885" y="2171109"/>
            <a:chExt cx="2318808" cy="3573900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722DC79-BFA2-B85D-D939-06B6DD1B729A}"/>
                </a:ext>
              </a:extLst>
            </p:cNvPr>
            <p:cNvSpPr txBox="1">
              <a:spLocks/>
            </p:cNvSpPr>
            <p:nvPr/>
          </p:nvSpPr>
          <p:spPr>
            <a:xfrm>
              <a:off x="9414885" y="4421570"/>
              <a:ext cx="23188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DCABDAE2-D215-BD97-C231-948EDC45CD1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490129" y="2171109"/>
              <a:ext cx="2159999" cy="2167525"/>
              <a:chOff x="9490129" y="2171109"/>
              <a:chExt cx="2159999" cy="2167525"/>
            </a:xfrm>
          </p:grpSpPr>
          <p:sp>
            <p:nvSpPr>
              <p:cNvPr id="25" name="Hexagone 24">
                <a:extLst>
                  <a:ext uri="{FF2B5EF4-FFF2-40B4-BE49-F238E27FC236}">
                    <a16:creationId xmlns:a16="http://schemas.microsoft.com/office/drawing/2014/main" id="{92DB4D76-120E-1017-B03E-5CE7B083DC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9486366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8" name="Number 5">
                <a:extLst>
                  <a:ext uri="{FF2B5EF4-FFF2-40B4-BE49-F238E27FC236}">
                    <a16:creationId xmlns:a16="http://schemas.microsoft.com/office/drawing/2014/main" id="{B88EEAE6-56E0-9EE9-1521-7B1B6912C45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490129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A5DE24F3-FFA8-1BA9-F067-67489296F02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241162" y="2273661"/>
            <a:ext cx="2209030" cy="3573900"/>
            <a:chOff x="7241162" y="2171109"/>
            <a:chExt cx="2209030" cy="3573900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F0DA238-0069-0387-3B4E-B4D2D27F23E5}"/>
                </a:ext>
              </a:extLst>
            </p:cNvPr>
            <p:cNvSpPr txBox="1">
              <a:spLocks/>
            </p:cNvSpPr>
            <p:nvPr/>
          </p:nvSpPr>
          <p:spPr>
            <a:xfrm>
              <a:off x="7241162" y="4421570"/>
              <a:ext cx="22090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85C5BC9-750D-9584-3E50-603C3677F60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253064" y="2171109"/>
              <a:ext cx="2159999" cy="2167525"/>
              <a:chOff x="7253064" y="2171109"/>
              <a:chExt cx="2159999" cy="2167525"/>
            </a:xfrm>
          </p:grpSpPr>
          <p:sp>
            <p:nvSpPr>
              <p:cNvPr id="21" name="Hexagone 20">
                <a:extLst>
                  <a:ext uri="{FF2B5EF4-FFF2-40B4-BE49-F238E27FC236}">
                    <a16:creationId xmlns:a16="http://schemas.microsoft.com/office/drawing/2014/main" id="{DC9AB4C7-CB7B-2636-CA4F-11B18BBAC1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7249301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2" name="Number 4">
                <a:extLst>
                  <a:ext uri="{FF2B5EF4-FFF2-40B4-BE49-F238E27FC236}">
                    <a16:creationId xmlns:a16="http://schemas.microsoft.com/office/drawing/2014/main" id="{E2E3F20B-9784-7E96-8BF0-96C21A8CE4A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53064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6" name="Section 3">
            <a:extLst>
              <a:ext uri="{FF2B5EF4-FFF2-40B4-BE49-F238E27FC236}">
                <a16:creationId xmlns:a16="http://schemas.microsoft.com/office/drawing/2014/main" id="{6F790540-D4A9-3E62-1FEA-713AD66EFC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016000" y="2273661"/>
            <a:ext cx="2159999" cy="3573900"/>
            <a:chOff x="5016000" y="2171109"/>
            <a:chExt cx="2159999" cy="357390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D648DC9-C93F-1F14-6E78-AE957B736CCA}"/>
                </a:ext>
              </a:extLst>
            </p:cNvPr>
            <p:cNvSpPr txBox="1">
              <a:spLocks/>
            </p:cNvSpPr>
            <p:nvPr/>
          </p:nvSpPr>
          <p:spPr>
            <a:xfrm>
              <a:off x="5037437" y="4421570"/>
              <a:ext cx="21172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79889335-44D0-8FAF-FF97-6DB0B7D8E4E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16000" y="2171109"/>
              <a:ext cx="2159999" cy="2167525"/>
              <a:chOff x="5016000" y="2171109"/>
              <a:chExt cx="2159999" cy="2167525"/>
            </a:xfrm>
          </p:grpSpPr>
          <p:sp>
            <p:nvSpPr>
              <p:cNvPr id="14" name="Hexagone 13">
                <a:extLst>
                  <a:ext uri="{FF2B5EF4-FFF2-40B4-BE49-F238E27FC236}">
                    <a16:creationId xmlns:a16="http://schemas.microsoft.com/office/drawing/2014/main" id="{2E1AA885-A7B0-71C9-F39A-7E835E7960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5012237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5" name="Number 3">
                <a:extLst>
                  <a:ext uri="{FF2B5EF4-FFF2-40B4-BE49-F238E27FC236}">
                    <a16:creationId xmlns:a16="http://schemas.microsoft.com/office/drawing/2014/main" id="{59881175-49FA-3514-F59E-C6BD136780B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16000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33" name="Section 2">
            <a:extLst>
              <a:ext uri="{FF2B5EF4-FFF2-40B4-BE49-F238E27FC236}">
                <a16:creationId xmlns:a16="http://schemas.microsoft.com/office/drawing/2014/main" id="{7C7F3AAD-6767-632C-291B-EC182EECD3C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78936" y="2273661"/>
            <a:ext cx="2159999" cy="3573900"/>
            <a:chOff x="2778936" y="2171109"/>
            <a:chExt cx="2159999" cy="357390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E934054-8FC1-2F0C-7A45-33EEEFBFB8C7}"/>
                </a:ext>
              </a:extLst>
            </p:cNvPr>
            <p:cNvSpPr txBox="1">
              <a:spLocks/>
            </p:cNvSpPr>
            <p:nvPr/>
          </p:nvSpPr>
          <p:spPr>
            <a:xfrm>
              <a:off x="2821666" y="4421570"/>
              <a:ext cx="20818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D38AEFE-7EB6-8DAD-0B35-90EF160CFAA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778936" y="2171109"/>
              <a:ext cx="2159999" cy="2167525"/>
              <a:chOff x="2778936" y="2171109"/>
              <a:chExt cx="2159999" cy="2167525"/>
            </a:xfrm>
          </p:grpSpPr>
          <p:sp>
            <p:nvSpPr>
              <p:cNvPr id="7" name="Hexagone 6">
                <a:extLst>
                  <a:ext uri="{FF2B5EF4-FFF2-40B4-BE49-F238E27FC236}">
                    <a16:creationId xmlns:a16="http://schemas.microsoft.com/office/drawing/2014/main" id="{AA4FCFEC-F1F3-EEAD-A2A1-E244F60C9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2775173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" name="Number 2">
                <a:extLst>
                  <a:ext uri="{FF2B5EF4-FFF2-40B4-BE49-F238E27FC236}">
                    <a16:creationId xmlns:a16="http://schemas.microsoft.com/office/drawing/2014/main" id="{718F40D9-CA38-25C9-B692-B7A4AFE32C8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778936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32" name="Section 1">
            <a:extLst>
              <a:ext uri="{FF2B5EF4-FFF2-40B4-BE49-F238E27FC236}">
                <a16:creationId xmlns:a16="http://schemas.microsoft.com/office/drawing/2014/main" id="{C370DFB1-0364-37AE-1EFB-77AC4FB7F1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17356" y="2273661"/>
            <a:ext cx="2209030" cy="3573900"/>
            <a:chOff x="517356" y="2171109"/>
            <a:chExt cx="2209030" cy="357390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/>
            </p:cNvSpPr>
            <p:nvPr/>
          </p:nvSpPr>
          <p:spPr>
            <a:xfrm>
              <a:off x="517356" y="4421570"/>
              <a:ext cx="22090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F1C89D54-E27C-E7F1-0284-82381174331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41872" y="2171109"/>
              <a:ext cx="2159999" cy="2167525"/>
              <a:chOff x="541872" y="2171109"/>
              <a:chExt cx="2159999" cy="2167525"/>
            </a:xfrm>
          </p:grpSpPr>
          <p:sp>
            <p:nvSpPr>
              <p:cNvPr id="6" name="Hexagone 5">
                <a:extLst>
                  <a:ext uri="{FF2B5EF4-FFF2-40B4-BE49-F238E27FC236}">
                    <a16:creationId xmlns:a16="http://schemas.microsoft.com/office/drawing/2014/main" id="{D7FD04DD-5513-4279-FFCE-EB37B3DC792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538109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3" name="Number 1">
                <a:extLst>
                  <a:ext uri="{FF2B5EF4-FFF2-40B4-BE49-F238E27FC236}">
                    <a16:creationId xmlns:a16="http://schemas.microsoft.com/office/drawing/2014/main" id="{C6E9A569-B18B-2A49-AF9C-F58161FF32B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872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1</a:t>
                </a:r>
              </a:p>
            </p:txBody>
          </p:sp>
        </p:grp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SUMMARY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252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F9A1DEA6-9919-4FE7-B96E-0D3816F797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96024" y="2289733"/>
            <a:ext cx="2824543" cy="3802592"/>
            <a:chOff x="1397786" y="2225528"/>
            <a:chExt cx="2824543" cy="3802592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D02FD37-7ECF-4BE9-BEB1-F2D4B1512E2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6" name="Hexagone 35">
              <a:extLst>
                <a:ext uri="{FF2B5EF4-FFF2-40B4-BE49-F238E27FC236}">
                  <a16:creationId xmlns:a16="http://schemas.microsoft.com/office/drawing/2014/main" id="{CF666B21-C042-4790-92DC-B0A2AEAFFD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Number 9">
              <a:extLst>
                <a:ext uri="{FF2B5EF4-FFF2-40B4-BE49-F238E27FC236}">
                  <a16:creationId xmlns:a16="http://schemas.microsoft.com/office/drawing/2014/main" id="{6134C816-049C-4382-AF1C-24C3AFDC90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9</a:t>
              </a:r>
            </a:p>
          </p:txBody>
        </p:sp>
      </p:grpSp>
      <p:grpSp>
        <p:nvGrpSpPr>
          <p:cNvPr id="30" name="Section 3">
            <a:extLst>
              <a:ext uri="{FF2B5EF4-FFF2-40B4-BE49-F238E27FC236}">
                <a16:creationId xmlns:a16="http://schemas.microsoft.com/office/drawing/2014/main" id="{8DE90796-659E-4A74-8578-D8D81452AE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163622" y="2289733"/>
            <a:ext cx="2824543" cy="3802592"/>
            <a:chOff x="1397786" y="2225528"/>
            <a:chExt cx="2824543" cy="380259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0BDE842-4248-4F5B-B3A6-2CCA4438350D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:a16="http://schemas.microsoft.com/office/drawing/2014/main" id="{A1F5CB99-68DD-4054-989E-621F4300C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Number 8">
              <a:extLst>
                <a:ext uri="{FF2B5EF4-FFF2-40B4-BE49-F238E27FC236}">
                  <a16:creationId xmlns:a16="http://schemas.microsoft.com/office/drawing/2014/main" id="{7E774E52-126E-41E3-8E23-4CD0AF2FE7E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8</a:t>
              </a:r>
            </a:p>
          </p:txBody>
        </p:sp>
      </p:grpSp>
      <p:grpSp>
        <p:nvGrpSpPr>
          <p:cNvPr id="26" name="Section 2">
            <a:extLst>
              <a:ext uri="{FF2B5EF4-FFF2-40B4-BE49-F238E27FC236}">
                <a16:creationId xmlns:a16="http://schemas.microsoft.com/office/drawing/2014/main" id="{A2C7D8FA-A6DE-4372-BF24-1CF3279140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31221" y="2289733"/>
            <a:ext cx="2824543" cy="3802592"/>
            <a:chOff x="1397786" y="2225528"/>
            <a:chExt cx="2824543" cy="3802592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65087EB-2FC6-4871-B483-D4F7BF64CC1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8" name="Hexagone 27">
              <a:extLst>
                <a:ext uri="{FF2B5EF4-FFF2-40B4-BE49-F238E27FC236}">
                  <a16:creationId xmlns:a16="http://schemas.microsoft.com/office/drawing/2014/main" id="{59122C9D-EB59-4AA0-9DF9-E56555FD63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9" name="Number 7">
              <a:extLst>
                <a:ext uri="{FF2B5EF4-FFF2-40B4-BE49-F238E27FC236}">
                  <a16:creationId xmlns:a16="http://schemas.microsoft.com/office/drawing/2014/main" id="{A026C067-F337-4E29-81F1-6C8C72DA972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7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36253924-BFB9-4728-9890-F0F8708A8D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98820" y="2289733"/>
            <a:ext cx="2824543" cy="3802592"/>
            <a:chOff x="1397786" y="2225528"/>
            <a:chExt cx="2824543" cy="380259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D7FD04DD-5513-4279-FFCE-EB37B3DC79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Number 6">
              <a:extLst>
                <a:ext uri="{FF2B5EF4-FFF2-40B4-BE49-F238E27FC236}">
                  <a16:creationId xmlns:a16="http://schemas.microsoft.com/office/drawing/2014/main" id="{C6E9A569-B18B-2A49-AF9C-F58161FF32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6</a:t>
              </a:r>
            </a:p>
          </p:txBody>
        </p: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SUMMARY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2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iffre 1">
            <a:extLst>
              <a:ext uri="{FF2B5EF4-FFF2-40B4-BE49-F238E27FC236}">
                <a16:creationId xmlns:a16="http://schemas.microsoft.com/office/drawing/2014/main" id="{1FD02156-4A39-34FA-7787-3116A13966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81540" y="969144"/>
            <a:ext cx="3925830" cy="4919712"/>
          </a:xfrm>
          <a:custGeom>
            <a:avLst/>
            <a:gdLst/>
            <a:ahLst/>
            <a:cxnLst/>
            <a:rect l="l" t="t" r="r" b="b"/>
            <a:pathLst>
              <a:path w="3086323" h="3867671">
                <a:moveTo>
                  <a:pt x="1384101" y="0"/>
                </a:moveTo>
                <a:lnTo>
                  <a:pt x="2031504" y="0"/>
                </a:lnTo>
                <a:lnTo>
                  <a:pt x="2031504" y="3170039"/>
                </a:lnTo>
                <a:lnTo>
                  <a:pt x="3086323" y="3170039"/>
                </a:lnTo>
                <a:lnTo>
                  <a:pt x="3086323" y="3867671"/>
                </a:lnTo>
                <a:lnTo>
                  <a:pt x="0" y="3867671"/>
                </a:lnTo>
                <a:lnTo>
                  <a:pt x="0" y="3170039"/>
                </a:lnTo>
                <a:lnTo>
                  <a:pt x="1155278" y="3170039"/>
                </a:lnTo>
                <a:lnTo>
                  <a:pt x="1155278" y="990637"/>
                </a:lnTo>
                <a:cubicBezTo>
                  <a:pt x="701352" y="1265969"/>
                  <a:pt x="347885" y="1455725"/>
                  <a:pt x="94877" y="1559905"/>
                </a:cubicBezTo>
                <a:lnTo>
                  <a:pt x="94877" y="775767"/>
                </a:lnTo>
                <a:cubicBezTo>
                  <a:pt x="753442" y="582290"/>
                  <a:pt x="1183183" y="323701"/>
                  <a:pt x="1384101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16BE5D8-4482-BE58-7C52-6D7AA46D9736}"/>
              </a:ext>
            </a:extLst>
          </p:cNvPr>
          <p:cNvGrpSpPr>
            <a:grpSpLocks/>
          </p:cNvGrpSpPr>
          <p:nvPr/>
        </p:nvGrpSpPr>
        <p:grpSpPr>
          <a:xfrm>
            <a:off x="6534085" y="1089512"/>
            <a:ext cx="4347282" cy="3324758"/>
            <a:chOff x="6534085" y="1595832"/>
            <a:chExt cx="4347282" cy="3324758"/>
          </a:xfrm>
        </p:grpSpPr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62055FC3-A5EE-CC6A-0427-E368CB4BB01B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 dirty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6" name="Ligne bleue">
              <a:extLst>
                <a:ext uri="{FF2B5EF4-FFF2-40B4-BE49-F238E27FC236}">
                  <a16:creationId xmlns:a16="http://schemas.microsoft.com/office/drawing/2014/main" id="{EC2F8C92-17C6-BED1-64AB-57F3A194A60D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927964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iffre 2">
            <a:extLst>
              <a:ext uri="{FF2B5EF4-FFF2-40B4-BE49-F238E27FC236}">
                <a16:creationId xmlns:a16="http://schemas.microsoft.com/office/drawing/2014/main" id="{8D9979C4-152D-4A9B-B69D-1C6EDC546D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53493" y="973465"/>
            <a:ext cx="3581923" cy="4915391"/>
          </a:xfrm>
          <a:custGeom>
            <a:avLst/>
            <a:gdLst/>
            <a:ahLst/>
            <a:cxnLst/>
            <a:rect l="l" t="t" r="r" b="b"/>
            <a:pathLst>
              <a:path w="3757910" h="5156894">
                <a:moveTo>
                  <a:pt x="1912441" y="0"/>
                </a:moveTo>
                <a:cubicBezTo>
                  <a:pt x="2473027" y="0"/>
                  <a:pt x="2920751" y="159370"/>
                  <a:pt x="3255615" y="478110"/>
                </a:cubicBezTo>
                <a:cubicBezTo>
                  <a:pt x="3590478" y="796850"/>
                  <a:pt x="3757910" y="1201787"/>
                  <a:pt x="3757910" y="1692919"/>
                </a:cubicBezTo>
                <a:cubicBezTo>
                  <a:pt x="3757910" y="2127002"/>
                  <a:pt x="3609081" y="2514575"/>
                  <a:pt x="3311425" y="2855639"/>
                </a:cubicBezTo>
                <a:cubicBezTo>
                  <a:pt x="3013769" y="3196704"/>
                  <a:pt x="2275830" y="3699619"/>
                  <a:pt x="1097607" y="4364384"/>
                </a:cubicBezTo>
                <a:lnTo>
                  <a:pt x="3743027" y="4364384"/>
                </a:lnTo>
                <a:lnTo>
                  <a:pt x="3743027" y="5156894"/>
                </a:lnTo>
                <a:lnTo>
                  <a:pt x="0" y="5156894"/>
                </a:lnTo>
                <a:lnTo>
                  <a:pt x="0" y="4267646"/>
                </a:lnTo>
                <a:lnTo>
                  <a:pt x="1555254" y="3233291"/>
                </a:lnTo>
                <a:cubicBezTo>
                  <a:pt x="2038945" y="2910829"/>
                  <a:pt x="2363886" y="2624956"/>
                  <a:pt x="2530078" y="2375669"/>
                </a:cubicBezTo>
                <a:cubicBezTo>
                  <a:pt x="2696269" y="2126381"/>
                  <a:pt x="2779365" y="1897558"/>
                  <a:pt x="2779365" y="1689199"/>
                </a:cubicBezTo>
                <a:cubicBezTo>
                  <a:pt x="2779365" y="1438672"/>
                  <a:pt x="2696269" y="1227832"/>
                  <a:pt x="2530078" y="1056679"/>
                </a:cubicBezTo>
                <a:cubicBezTo>
                  <a:pt x="2363886" y="885527"/>
                  <a:pt x="2148085" y="799951"/>
                  <a:pt x="1882675" y="799951"/>
                </a:cubicBezTo>
                <a:cubicBezTo>
                  <a:pt x="1302246" y="799951"/>
                  <a:pt x="968623" y="1153417"/>
                  <a:pt x="881806" y="1860351"/>
                </a:cubicBezTo>
                <a:lnTo>
                  <a:pt x="0" y="1640830"/>
                </a:lnTo>
                <a:cubicBezTo>
                  <a:pt x="66972" y="1189384"/>
                  <a:pt x="267270" y="803051"/>
                  <a:pt x="600893" y="481831"/>
                </a:cubicBezTo>
                <a:cubicBezTo>
                  <a:pt x="934516" y="160609"/>
                  <a:pt x="1371699" y="0"/>
                  <a:pt x="1912441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7C971DD-BE6F-368D-2D65-5710214C6098}"/>
              </a:ext>
            </a:extLst>
          </p:cNvPr>
          <p:cNvGrpSpPr>
            <a:grpSpLocks/>
          </p:cNvGrpSpPr>
          <p:nvPr/>
        </p:nvGrpSpPr>
        <p:grpSpPr>
          <a:xfrm>
            <a:off x="6534085" y="1181791"/>
            <a:ext cx="4347282" cy="3324758"/>
            <a:chOff x="6534085" y="1595832"/>
            <a:chExt cx="4347282" cy="3324758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423FDE1B-A63E-35DF-6735-4785749966E8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 dirty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8" name="Ligne bleue">
              <a:extLst>
                <a:ext uri="{FF2B5EF4-FFF2-40B4-BE49-F238E27FC236}">
                  <a16:creationId xmlns:a16="http://schemas.microsoft.com/office/drawing/2014/main" id="{9539C382-9A38-1387-B53B-4A4174F5A725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20107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iffre 3">
            <a:extLst>
              <a:ext uri="{FF2B5EF4-FFF2-40B4-BE49-F238E27FC236}">
                <a16:creationId xmlns:a16="http://schemas.microsoft.com/office/drawing/2014/main" id="{BB9680F8-D3A8-4878-889D-B8D0476191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98081" y="964026"/>
            <a:ext cx="3692748" cy="4924830"/>
          </a:xfrm>
          <a:custGeom>
            <a:avLst/>
            <a:gdLst/>
            <a:ahLst/>
            <a:cxnLst/>
            <a:rect l="l" t="t" r="r" b="b"/>
            <a:pathLst>
              <a:path w="3925342" h="5235029">
                <a:moveTo>
                  <a:pt x="2035224" y="0"/>
                </a:moveTo>
                <a:cubicBezTo>
                  <a:pt x="2513955" y="0"/>
                  <a:pt x="2922612" y="123403"/>
                  <a:pt x="3261196" y="370209"/>
                </a:cubicBezTo>
                <a:cubicBezTo>
                  <a:pt x="3599780" y="617016"/>
                  <a:pt x="3769072" y="947538"/>
                  <a:pt x="3769072" y="1361777"/>
                </a:cubicBezTo>
                <a:cubicBezTo>
                  <a:pt x="3769072" y="1669355"/>
                  <a:pt x="3677915" y="1932285"/>
                  <a:pt x="3495600" y="2150566"/>
                </a:cubicBezTo>
                <a:cubicBezTo>
                  <a:pt x="3313286" y="2368847"/>
                  <a:pt x="3088184" y="2487910"/>
                  <a:pt x="2820293" y="2507754"/>
                </a:cubicBezTo>
                <a:cubicBezTo>
                  <a:pt x="3152676" y="2557363"/>
                  <a:pt x="3419946" y="2695029"/>
                  <a:pt x="3622104" y="2920752"/>
                </a:cubicBezTo>
                <a:cubicBezTo>
                  <a:pt x="3824263" y="3146474"/>
                  <a:pt x="3925342" y="3418086"/>
                  <a:pt x="3925342" y="3735586"/>
                </a:cubicBezTo>
                <a:cubicBezTo>
                  <a:pt x="3925342" y="4172148"/>
                  <a:pt x="3749849" y="4531196"/>
                  <a:pt x="3398862" y="4812729"/>
                </a:cubicBezTo>
                <a:cubicBezTo>
                  <a:pt x="3047876" y="5094262"/>
                  <a:pt x="2580928" y="5235029"/>
                  <a:pt x="1998018" y="5235029"/>
                </a:cubicBezTo>
                <a:cubicBezTo>
                  <a:pt x="1459756" y="5235029"/>
                  <a:pt x="1015132" y="5097983"/>
                  <a:pt x="664146" y="4823891"/>
                </a:cubicBezTo>
                <a:cubicBezTo>
                  <a:pt x="313159" y="4549800"/>
                  <a:pt x="91777" y="4235400"/>
                  <a:pt x="0" y="3880693"/>
                </a:cubicBezTo>
                <a:lnTo>
                  <a:pt x="866924" y="3668613"/>
                </a:lnTo>
                <a:cubicBezTo>
                  <a:pt x="1040557" y="4234160"/>
                  <a:pt x="1415107" y="4516933"/>
                  <a:pt x="1990576" y="4516933"/>
                </a:cubicBezTo>
                <a:cubicBezTo>
                  <a:pt x="2288232" y="4516933"/>
                  <a:pt x="2528218" y="4440659"/>
                  <a:pt x="2710532" y="4288110"/>
                </a:cubicBezTo>
                <a:cubicBezTo>
                  <a:pt x="2892846" y="4135561"/>
                  <a:pt x="2984004" y="3951386"/>
                  <a:pt x="2984004" y="3735586"/>
                </a:cubicBezTo>
                <a:cubicBezTo>
                  <a:pt x="2984004" y="3517305"/>
                  <a:pt x="2905249" y="3325688"/>
                  <a:pt x="2747739" y="3160737"/>
                </a:cubicBezTo>
                <a:cubicBezTo>
                  <a:pt x="2590230" y="2995786"/>
                  <a:pt x="2352724" y="2913310"/>
                  <a:pt x="2035224" y="2913310"/>
                </a:cubicBezTo>
                <a:lnTo>
                  <a:pt x="1413867" y="2913310"/>
                </a:lnTo>
                <a:lnTo>
                  <a:pt x="1413867" y="2191494"/>
                </a:lnTo>
                <a:lnTo>
                  <a:pt x="1878955" y="2191494"/>
                </a:lnTo>
                <a:cubicBezTo>
                  <a:pt x="2156768" y="2191494"/>
                  <a:pt x="2388691" y="2129482"/>
                  <a:pt x="2574726" y="2005459"/>
                </a:cubicBezTo>
                <a:cubicBezTo>
                  <a:pt x="2760762" y="1881435"/>
                  <a:pt x="2853779" y="1696640"/>
                  <a:pt x="2853779" y="1451074"/>
                </a:cubicBezTo>
                <a:cubicBezTo>
                  <a:pt x="2853779" y="1210468"/>
                  <a:pt x="2775024" y="1029394"/>
                  <a:pt x="2617514" y="907851"/>
                </a:cubicBezTo>
                <a:cubicBezTo>
                  <a:pt x="2460005" y="786308"/>
                  <a:pt x="2257227" y="725537"/>
                  <a:pt x="2009180" y="725537"/>
                </a:cubicBezTo>
                <a:cubicBezTo>
                  <a:pt x="1508125" y="725537"/>
                  <a:pt x="1167061" y="971103"/>
                  <a:pt x="985986" y="1462236"/>
                </a:cubicBezTo>
                <a:lnTo>
                  <a:pt x="148828" y="1317128"/>
                </a:lnTo>
                <a:cubicBezTo>
                  <a:pt x="243086" y="930175"/>
                  <a:pt x="460747" y="613915"/>
                  <a:pt x="801812" y="368349"/>
                </a:cubicBezTo>
                <a:cubicBezTo>
                  <a:pt x="1142876" y="122783"/>
                  <a:pt x="1554014" y="0"/>
                  <a:pt x="2035224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EB6841E-A304-823A-5573-D092F8433135}"/>
              </a:ext>
            </a:extLst>
          </p:cNvPr>
          <p:cNvGrpSpPr>
            <a:grpSpLocks/>
          </p:cNvGrpSpPr>
          <p:nvPr/>
        </p:nvGrpSpPr>
        <p:grpSpPr>
          <a:xfrm>
            <a:off x="6534085" y="1215347"/>
            <a:ext cx="4347282" cy="3324758"/>
            <a:chOff x="6534085" y="1595832"/>
            <a:chExt cx="4347282" cy="3324758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A4B2DF6-D21D-29E6-5214-9CC6C13F45EA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 dirty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8" name="Ligne bleue">
              <a:extLst>
                <a:ext uri="{FF2B5EF4-FFF2-40B4-BE49-F238E27FC236}">
                  <a16:creationId xmlns:a16="http://schemas.microsoft.com/office/drawing/2014/main" id="{DEFE3DBF-D802-FD02-A392-F65DCC73AC08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646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iffre 4">
            <a:extLst>
              <a:ext uri="{FF2B5EF4-FFF2-40B4-BE49-F238E27FC236}">
                <a16:creationId xmlns:a16="http://schemas.microsoft.com/office/drawing/2014/main" id="{BB0EB0F5-99A8-4526-8893-81F3D19B38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065570" y="969144"/>
            <a:ext cx="3757769" cy="4919712"/>
          </a:xfrm>
          <a:custGeom>
            <a:avLst/>
            <a:gdLst/>
            <a:ahLst/>
            <a:cxnLst/>
            <a:rect l="l" t="t" r="r" b="b"/>
            <a:pathLst>
              <a:path w="3958827" h="5182939">
                <a:moveTo>
                  <a:pt x="2321718" y="956220"/>
                </a:moveTo>
                <a:lnTo>
                  <a:pt x="881806" y="3248174"/>
                </a:lnTo>
                <a:lnTo>
                  <a:pt x="2254746" y="3248174"/>
                </a:lnTo>
                <a:lnTo>
                  <a:pt x="2254746" y="1845468"/>
                </a:lnTo>
                <a:cubicBezTo>
                  <a:pt x="2254746" y="1696640"/>
                  <a:pt x="2262187" y="1562695"/>
                  <a:pt x="2277070" y="1443633"/>
                </a:cubicBezTo>
                <a:close/>
                <a:moveTo>
                  <a:pt x="2254746" y="0"/>
                </a:moveTo>
                <a:lnTo>
                  <a:pt x="3196083" y="0"/>
                </a:lnTo>
                <a:lnTo>
                  <a:pt x="3196083" y="3248174"/>
                </a:lnTo>
                <a:lnTo>
                  <a:pt x="3958827" y="3248174"/>
                </a:lnTo>
                <a:lnTo>
                  <a:pt x="3958827" y="4029521"/>
                </a:lnTo>
                <a:lnTo>
                  <a:pt x="3196083" y="4029521"/>
                </a:lnTo>
                <a:lnTo>
                  <a:pt x="3196083" y="5182939"/>
                </a:lnTo>
                <a:lnTo>
                  <a:pt x="2254746" y="5182939"/>
                </a:lnTo>
                <a:lnTo>
                  <a:pt x="2254746" y="4029521"/>
                </a:lnTo>
                <a:lnTo>
                  <a:pt x="0" y="4029521"/>
                </a:lnTo>
                <a:lnTo>
                  <a:pt x="0" y="3359795"/>
                </a:ln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3D1F96D-B70D-4B26-39C6-5BDE662E829D}"/>
              </a:ext>
            </a:extLst>
          </p:cNvPr>
          <p:cNvGrpSpPr>
            <a:grpSpLocks/>
          </p:cNvGrpSpPr>
          <p:nvPr/>
        </p:nvGrpSpPr>
        <p:grpSpPr>
          <a:xfrm>
            <a:off x="6534085" y="1089512"/>
            <a:ext cx="4347282" cy="3324758"/>
            <a:chOff x="6534085" y="1595832"/>
            <a:chExt cx="4347282" cy="3324758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6D08E8E7-EC1B-28B4-7D56-CF00E996C233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 dirty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4" name="Ligne bleue">
              <a:extLst>
                <a:ext uri="{FF2B5EF4-FFF2-40B4-BE49-F238E27FC236}">
                  <a16:creationId xmlns:a16="http://schemas.microsoft.com/office/drawing/2014/main" id="{4C8B6F7C-5966-D107-019B-96EAE8B4A0E3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7775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iffre 5">
            <a:extLst>
              <a:ext uri="{FF2B5EF4-FFF2-40B4-BE49-F238E27FC236}">
                <a16:creationId xmlns:a16="http://schemas.microsoft.com/office/drawing/2014/main" id="{33FD18C3-873A-C30B-E010-C33AC11E0B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57600" y="850552"/>
            <a:ext cx="3973710" cy="5156895"/>
          </a:xfrm>
          <a:custGeom>
            <a:avLst/>
            <a:gdLst/>
            <a:ahLst/>
            <a:cxnLst/>
            <a:rect l="l" t="t" r="r" b="b"/>
            <a:pathLst>
              <a:path w="3973710" h="5156895">
                <a:moveTo>
                  <a:pt x="509736" y="0"/>
                </a:moveTo>
                <a:lnTo>
                  <a:pt x="3668612" y="0"/>
                </a:lnTo>
                <a:lnTo>
                  <a:pt x="3586757" y="785069"/>
                </a:lnTo>
                <a:lnTo>
                  <a:pt x="1179462" y="785069"/>
                </a:lnTo>
                <a:lnTo>
                  <a:pt x="1038076" y="2258467"/>
                </a:lnTo>
                <a:cubicBezTo>
                  <a:pt x="1343173" y="1869033"/>
                  <a:pt x="1741288" y="1674317"/>
                  <a:pt x="2232421" y="1674317"/>
                </a:cubicBezTo>
                <a:cubicBezTo>
                  <a:pt x="2721073" y="1674317"/>
                  <a:pt x="3133452" y="1842988"/>
                  <a:pt x="3469555" y="2180332"/>
                </a:cubicBezTo>
                <a:cubicBezTo>
                  <a:pt x="3805658" y="2517676"/>
                  <a:pt x="3973710" y="2918272"/>
                  <a:pt x="3973710" y="3382120"/>
                </a:cubicBezTo>
                <a:cubicBezTo>
                  <a:pt x="3973710" y="3865811"/>
                  <a:pt x="3797597" y="4282530"/>
                  <a:pt x="3445370" y="4632276"/>
                </a:cubicBezTo>
                <a:cubicBezTo>
                  <a:pt x="3093144" y="4982022"/>
                  <a:pt x="2609452" y="5156895"/>
                  <a:pt x="1994296" y="5156895"/>
                </a:cubicBezTo>
                <a:cubicBezTo>
                  <a:pt x="1505644" y="5156895"/>
                  <a:pt x="1078383" y="5044034"/>
                  <a:pt x="712514" y="4818311"/>
                </a:cubicBezTo>
                <a:cubicBezTo>
                  <a:pt x="346645" y="4592588"/>
                  <a:pt x="109140" y="4241602"/>
                  <a:pt x="0" y="3765352"/>
                </a:cubicBezTo>
                <a:lnTo>
                  <a:pt x="878085" y="3635127"/>
                </a:lnTo>
                <a:cubicBezTo>
                  <a:pt x="1049238" y="4153545"/>
                  <a:pt x="1405185" y="4412754"/>
                  <a:pt x="1945927" y="4412754"/>
                </a:cubicBezTo>
                <a:cubicBezTo>
                  <a:pt x="2278310" y="4412754"/>
                  <a:pt x="2534418" y="4312295"/>
                  <a:pt x="2714252" y="4111377"/>
                </a:cubicBezTo>
                <a:cubicBezTo>
                  <a:pt x="2894086" y="3910459"/>
                  <a:pt x="2984003" y="3667374"/>
                  <a:pt x="2984003" y="3382120"/>
                </a:cubicBezTo>
                <a:cubicBezTo>
                  <a:pt x="2984003" y="3099346"/>
                  <a:pt x="2894706" y="2860601"/>
                  <a:pt x="2716112" y="2665884"/>
                </a:cubicBezTo>
                <a:cubicBezTo>
                  <a:pt x="2537519" y="2471168"/>
                  <a:pt x="2305595" y="2373809"/>
                  <a:pt x="2020341" y="2373809"/>
                </a:cubicBezTo>
                <a:cubicBezTo>
                  <a:pt x="1588740" y="2373809"/>
                  <a:pt x="1261318" y="2571006"/>
                  <a:pt x="1038076" y="2965401"/>
                </a:cubicBezTo>
                <a:lnTo>
                  <a:pt x="219521" y="2805411"/>
                </a:ln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96F12D9A-3E16-CC21-658D-348B33ACF416}"/>
              </a:ext>
            </a:extLst>
          </p:cNvPr>
          <p:cNvGrpSpPr>
            <a:grpSpLocks/>
          </p:cNvGrpSpPr>
          <p:nvPr/>
        </p:nvGrpSpPr>
        <p:grpSpPr>
          <a:xfrm>
            <a:off x="6534085" y="946899"/>
            <a:ext cx="4347282" cy="3324758"/>
            <a:chOff x="6534085" y="1595832"/>
            <a:chExt cx="4347282" cy="3324758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93D929D0-F584-1E42-8CAE-FDFC26A99DD5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 dirty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8" name="Ligne bleue">
              <a:extLst>
                <a:ext uri="{FF2B5EF4-FFF2-40B4-BE49-F238E27FC236}">
                  <a16:creationId xmlns:a16="http://schemas.microsoft.com/office/drawing/2014/main" id="{A70D8E9D-D489-911A-7A52-84B1C17282C4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3713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égradé">
            <a:extLst>
              <a:ext uri="{FF2B5EF4-FFF2-40B4-BE49-F238E27FC236}">
                <a16:creationId xmlns:a16="http://schemas.microsoft.com/office/drawing/2014/main" id="{42D9327E-4F35-F613-9B53-E853DBE13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3B006A5-A9D4-E96C-7C6D-74CECB591D5B}"/>
              </a:ext>
            </a:extLst>
          </p:cNvPr>
          <p:cNvGrpSpPr/>
          <p:nvPr/>
        </p:nvGrpSpPr>
        <p:grpSpPr>
          <a:xfrm>
            <a:off x="4339279" y="5232731"/>
            <a:ext cx="3342526" cy="915069"/>
            <a:chOff x="4220502" y="5232731"/>
            <a:chExt cx="3342526" cy="915069"/>
          </a:xfrm>
        </p:grpSpPr>
        <p:pic>
          <p:nvPicPr>
            <p:cNvPr id="6" name="Logo UdeM">
              <a:extLst>
                <a:ext uri="{FF2B5EF4-FFF2-40B4-BE49-F238E27FC236}">
                  <a16:creationId xmlns:a16="http://schemas.microsoft.com/office/drawing/2014/main" id="{2A221A11-5B99-C90D-03B1-A3D2B757BD1A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311309" y="5543658"/>
              <a:ext cx="1251719" cy="485515"/>
            </a:xfrm>
            <a:prstGeom prst="rect">
              <a:avLst/>
            </a:prstGeom>
          </p:spPr>
        </p:pic>
        <p:cxnSp>
          <p:nvCxnSpPr>
            <p:cNvPr id="12" name="White line">
              <a:extLst>
                <a:ext uri="{FF2B5EF4-FFF2-40B4-BE49-F238E27FC236}">
                  <a16:creationId xmlns:a16="http://schemas.microsoft.com/office/drawing/2014/main" id="{FE01C468-A445-7E1F-B2F2-745242DCB07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107185" y="5430075"/>
              <a:ext cx="0" cy="71254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 CRCHUM">
              <a:extLst>
                <a:ext uri="{FF2B5EF4-FFF2-40B4-BE49-F238E27FC236}">
                  <a16:creationId xmlns:a16="http://schemas.microsoft.com/office/drawing/2014/main" id="{BD04D2DA-C175-9DEB-2975-03819546428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220502" y="5232731"/>
              <a:ext cx="1886684" cy="915069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3C6E36F5-267C-46F8-9378-3F0581083B74}"/>
              </a:ext>
            </a:extLst>
          </p:cNvPr>
          <p:cNvSpPr txBox="1"/>
          <p:nvPr/>
        </p:nvSpPr>
        <p:spPr>
          <a:xfrm>
            <a:off x="0" y="123846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POWERPOINT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C43DF15-5702-06DA-AA3C-35FF2A7B11F8}"/>
              </a:ext>
            </a:extLst>
          </p:cNvPr>
          <p:cNvSpPr txBox="1"/>
          <p:nvPr/>
        </p:nvSpPr>
        <p:spPr>
          <a:xfrm>
            <a:off x="0" y="350511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CRCHUM VISUAL SUPPORT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C18113C-57E0-5DD3-A426-DB9759876766}"/>
              </a:ext>
            </a:extLst>
          </p:cNvPr>
          <p:cNvSpPr txBox="1"/>
          <p:nvPr/>
        </p:nvSpPr>
        <p:spPr>
          <a:xfrm>
            <a:off x="0" y="2234546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TEMPLATE</a:t>
            </a:r>
            <a:endParaRPr lang="fr-CA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5380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iffre 6">
            <a:extLst>
              <a:ext uri="{FF2B5EF4-FFF2-40B4-BE49-F238E27FC236}">
                <a16:creationId xmlns:a16="http://schemas.microsoft.com/office/drawing/2014/main" id="{A421B17F-D709-EEE4-D0DA-524A690B16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981540" y="774529"/>
            <a:ext cx="3917900" cy="5235029"/>
          </a:xfrm>
          <a:custGeom>
            <a:avLst/>
            <a:gdLst/>
            <a:ahLst/>
            <a:cxnLst/>
            <a:rect l="l" t="t" r="r" b="b"/>
            <a:pathLst>
              <a:path w="3917900" h="5235029">
                <a:moveTo>
                  <a:pt x="2031503" y="2608212"/>
                </a:moveTo>
                <a:cubicBezTo>
                  <a:pt x="1743769" y="2608212"/>
                  <a:pt x="1511845" y="2703711"/>
                  <a:pt x="1335732" y="2894707"/>
                </a:cubicBezTo>
                <a:cubicBezTo>
                  <a:pt x="1159619" y="3085703"/>
                  <a:pt x="1071562" y="3320107"/>
                  <a:pt x="1071562" y="3597920"/>
                </a:cubicBezTo>
                <a:cubicBezTo>
                  <a:pt x="1071562" y="3878213"/>
                  <a:pt x="1162099" y="4108896"/>
                  <a:pt x="1343173" y="4289970"/>
                </a:cubicBezTo>
                <a:cubicBezTo>
                  <a:pt x="1524247" y="4471045"/>
                  <a:pt x="1764853" y="4561582"/>
                  <a:pt x="2064990" y="4561582"/>
                </a:cubicBezTo>
                <a:cubicBezTo>
                  <a:pt x="2337841" y="4561582"/>
                  <a:pt x="2567905" y="4479106"/>
                  <a:pt x="2755180" y="4314155"/>
                </a:cubicBezTo>
                <a:cubicBezTo>
                  <a:pt x="2942455" y="4149204"/>
                  <a:pt x="3036093" y="3896816"/>
                  <a:pt x="3036093" y="3556992"/>
                </a:cubicBezTo>
                <a:cubicBezTo>
                  <a:pt x="3036093" y="3326308"/>
                  <a:pt x="2947416" y="3110507"/>
                  <a:pt x="2770063" y="2909589"/>
                </a:cubicBezTo>
                <a:cubicBezTo>
                  <a:pt x="2592709" y="2708671"/>
                  <a:pt x="2346523" y="2608212"/>
                  <a:pt x="2031503" y="2608212"/>
                </a:cubicBezTo>
                <a:close/>
                <a:moveTo>
                  <a:pt x="2020341" y="0"/>
                </a:moveTo>
                <a:cubicBezTo>
                  <a:pt x="2945556" y="0"/>
                  <a:pt x="3521025" y="411757"/>
                  <a:pt x="3746747" y="1235273"/>
                </a:cubicBezTo>
                <a:lnTo>
                  <a:pt x="2972841" y="1384101"/>
                </a:lnTo>
                <a:cubicBezTo>
                  <a:pt x="2828974" y="907851"/>
                  <a:pt x="2531318" y="669726"/>
                  <a:pt x="2079872" y="669726"/>
                </a:cubicBezTo>
                <a:cubicBezTo>
                  <a:pt x="1648271" y="669726"/>
                  <a:pt x="1346274" y="856381"/>
                  <a:pt x="1173881" y="1229692"/>
                </a:cubicBezTo>
                <a:cubicBezTo>
                  <a:pt x="1001489" y="1603002"/>
                  <a:pt x="915292" y="1996777"/>
                  <a:pt x="915292" y="2411015"/>
                </a:cubicBezTo>
                <a:cubicBezTo>
                  <a:pt x="915292" y="2492871"/>
                  <a:pt x="916533" y="2574726"/>
                  <a:pt x="919013" y="2656582"/>
                </a:cubicBezTo>
                <a:cubicBezTo>
                  <a:pt x="1172021" y="2148085"/>
                  <a:pt x="1608584" y="1893837"/>
                  <a:pt x="2228701" y="1893837"/>
                </a:cubicBezTo>
                <a:cubicBezTo>
                  <a:pt x="2709911" y="1893837"/>
                  <a:pt x="3111747" y="2046386"/>
                  <a:pt x="3434208" y="2351484"/>
                </a:cubicBezTo>
                <a:cubicBezTo>
                  <a:pt x="3756669" y="2656582"/>
                  <a:pt x="3917900" y="3041054"/>
                  <a:pt x="3917900" y="3504902"/>
                </a:cubicBezTo>
                <a:cubicBezTo>
                  <a:pt x="3917900" y="3996035"/>
                  <a:pt x="3745507" y="4407172"/>
                  <a:pt x="3400722" y="4738315"/>
                </a:cubicBezTo>
                <a:cubicBezTo>
                  <a:pt x="3055936" y="5069458"/>
                  <a:pt x="2621855" y="5235029"/>
                  <a:pt x="2098476" y="5235029"/>
                </a:cubicBezTo>
                <a:cubicBezTo>
                  <a:pt x="1446113" y="5235029"/>
                  <a:pt x="933276" y="5004966"/>
                  <a:pt x="559965" y="4544838"/>
                </a:cubicBezTo>
                <a:cubicBezTo>
                  <a:pt x="186655" y="4084712"/>
                  <a:pt x="0" y="3454053"/>
                  <a:pt x="0" y="2652861"/>
                </a:cubicBezTo>
                <a:cubicBezTo>
                  <a:pt x="0" y="1866552"/>
                  <a:pt x="182934" y="1227832"/>
                  <a:pt x="548803" y="736699"/>
                </a:cubicBezTo>
                <a:cubicBezTo>
                  <a:pt x="914672" y="245566"/>
                  <a:pt x="1405185" y="0"/>
                  <a:pt x="2020341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B4FD3659-CDCE-0E3D-337A-BC5081D9BD52}"/>
              </a:ext>
            </a:extLst>
          </p:cNvPr>
          <p:cNvGrpSpPr>
            <a:grpSpLocks/>
          </p:cNvGrpSpPr>
          <p:nvPr/>
        </p:nvGrpSpPr>
        <p:grpSpPr>
          <a:xfrm>
            <a:off x="6534085" y="1089512"/>
            <a:ext cx="4347282" cy="3324758"/>
            <a:chOff x="6534085" y="1595832"/>
            <a:chExt cx="4347282" cy="3324758"/>
          </a:xfrm>
        </p:grpSpPr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DF8533DE-7E38-B206-1ABB-87CD274927ED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 dirty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8" name="Ligne bleue">
              <a:extLst>
                <a:ext uri="{FF2B5EF4-FFF2-40B4-BE49-F238E27FC236}">
                  <a16:creationId xmlns:a16="http://schemas.microsoft.com/office/drawing/2014/main" id="{5E84901D-D4A2-6137-88F4-CF91D46F6F74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157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iffre 7">
            <a:extLst>
              <a:ext uri="{FF2B5EF4-FFF2-40B4-BE49-F238E27FC236}">
                <a16:creationId xmlns:a16="http://schemas.microsoft.com/office/drawing/2014/main" id="{7EAFD4E7-FAE1-BAD2-C7CB-C23CF6B40D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61084" y="969144"/>
            <a:ext cx="3568142" cy="4919712"/>
          </a:xfrm>
          <a:custGeom>
            <a:avLst/>
            <a:gdLst/>
            <a:ahLst/>
            <a:cxnLst/>
            <a:rect l="l" t="t" r="r" b="b"/>
            <a:pathLst>
              <a:path w="3683496" h="5078760">
                <a:moveTo>
                  <a:pt x="78135" y="0"/>
                </a:moveTo>
                <a:lnTo>
                  <a:pt x="3683496" y="0"/>
                </a:lnTo>
                <a:lnTo>
                  <a:pt x="3683496" y="647403"/>
                </a:lnTo>
                <a:cubicBezTo>
                  <a:pt x="3058418" y="1458516"/>
                  <a:pt x="2643560" y="2161729"/>
                  <a:pt x="2438921" y="2757041"/>
                </a:cubicBezTo>
                <a:cubicBezTo>
                  <a:pt x="2234283" y="3352354"/>
                  <a:pt x="2110879" y="4126260"/>
                  <a:pt x="2068711" y="5078760"/>
                </a:cubicBezTo>
                <a:lnTo>
                  <a:pt x="1023194" y="5078760"/>
                </a:lnTo>
                <a:cubicBezTo>
                  <a:pt x="1110010" y="3434209"/>
                  <a:pt x="1737569" y="2002979"/>
                  <a:pt x="2905869" y="785069"/>
                </a:cubicBezTo>
                <a:lnTo>
                  <a:pt x="0" y="785069"/>
                </a:ln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061B0C1-5B18-50C7-B9AE-4F40C5B5448C}"/>
              </a:ext>
            </a:extLst>
          </p:cNvPr>
          <p:cNvGrpSpPr>
            <a:grpSpLocks/>
          </p:cNvGrpSpPr>
          <p:nvPr/>
        </p:nvGrpSpPr>
        <p:grpSpPr>
          <a:xfrm>
            <a:off x="6534085" y="1089512"/>
            <a:ext cx="4347282" cy="3324758"/>
            <a:chOff x="6534085" y="1595832"/>
            <a:chExt cx="4347282" cy="3324758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D2F2E7D8-F53A-E483-8F88-128C0A5F73C0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 dirty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7" name="Ligne bleue">
              <a:extLst>
                <a:ext uri="{FF2B5EF4-FFF2-40B4-BE49-F238E27FC236}">
                  <a16:creationId xmlns:a16="http://schemas.microsoft.com/office/drawing/2014/main" id="{04105275-EA90-E41F-F1B7-12443D456C87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90226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iffre 8">
            <a:extLst>
              <a:ext uri="{FF2B5EF4-FFF2-40B4-BE49-F238E27FC236}">
                <a16:creationId xmlns:a16="http://schemas.microsoft.com/office/drawing/2014/main" id="{1BFB5D16-9371-5DD8-BBB8-286330763466}"/>
              </a:ext>
            </a:extLst>
          </p:cNvPr>
          <p:cNvSpPr>
            <a:spLocks/>
          </p:cNvSpPr>
          <p:nvPr/>
        </p:nvSpPr>
        <p:spPr>
          <a:xfrm>
            <a:off x="2043401" y="962923"/>
            <a:ext cx="3802107" cy="4925933"/>
          </a:xfrm>
          <a:custGeom>
            <a:avLst/>
            <a:gdLst/>
            <a:ahLst/>
            <a:cxnLst/>
            <a:rect l="l" t="t" r="r" b="b"/>
            <a:pathLst>
              <a:path w="4040684" h="5235029">
                <a:moveTo>
                  <a:pt x="1704082" y="2950517"/>
                </a:moveTo>
                <a:cubicBezTo>
                  <a:pt x="1456035" y="3039814"/>
                  <a:pt x="1256357" y="3163218"/>
                  <a:pt x="1105049" y="3320727"/>
                </a:cubicBezTo>
                <a:cubicBezTo>
                  <a:pt x="953740" y="3478237"/>
                  <a:pt x="878086" y="3646289"/>
                  <a:pt x="878086" y="3824882"/>
                </a:cubicBezTo>
                <a:cubicBezTo>
                  <a:pt x="878086" y="4008437"/>
                  <a:pt x="972964" y="4178349"/>
                  <a:pt x="1162720" y="4334619"/>
                </a:cubicBezTo>
                <a:cubicBezTo>
                  <a:pt x="1352476" y="4490888"/>
                  <a:pt x="1644551" y="4569023"/>
                  <a:pt x="2038945" y="4569023"/>
                </a:cubicBezTo>
                <a:cubicBezTo>
                  <a:pt x="2366367" y="4569023"/>
                  <a:pt x="2624956" y="4505151"/>
                  <a:pt x="2814712" y="4377407"/>
                </a:cubicBezTo>
                <a:cubicBezTo>
                  <a:pt x="3004468" y="4249663"/>
                  <a:pt x="3099346" y="4086572"/>
                  <a:pt x="3099346" y="3888134"/>
                </a:cubicBezTo>
                <a:cubicBezTo>
                  <a:pt x="3099346" y="3716982"/>
                  <a:pt x="3020590" y="3566914"/>
                  <a:pt x="2863081" y="3437929"/>
                </a:cubicBezTo>
                <a:cubicBezTo>
                  <a:pt x="2705571" y="3308945"/>
                  <a:pt x="2319238" y="3146474"/>
                  <a:pt x="1704082" y="2950517"/>
                </a:cubicBezTo>
                <a:close/>
                <a:moveTo>
                  <a:pt x="2057549" y="636240"/>
                </a:moveTo>
                <a:cubicBezTo>
                  <a:pt x="1797100" y="636240"/>
                  <a:pt x="1573237" y="692050"/>
                  <a:pt x="1385962" y="803671"/>
                </a:cubicBezTo>
                <a:cubicBezTo>
                  <a:pt x="1198686" y="915292"/>
                  <a:pt x="1105049" y="1077763"/>
                  <a:pt x="1105049" y="1291083"/>
                </a:cubicBezTo>
                <a:cubicBezTo>
                  <a:pt x="1105049" y="1511845"/>
                  <a:pt x="1206748" y="1680517"/>
                  <a:pt x="1410147" y="1797099"/>
                </a:cubicBezTo>
                <a:cubicBezTo>
                  <a:pt x="1613545" y="1913681"/>
                  <a:pt x="1911201" y="2032744"/>
                  <a:pt x="2303115" y="2154287"/>
                </a:cubicBezTo>
                <a:cubicBezTo>
                  <a:pt x="2771924" y="1960810"/>
                  <a:pt x="3006328" y="1691680"/>
                  <a:pt x="3006328" y="1346894"/>
                </a:cubicBezTo>
                <a:cubicBezTo>
                  <a:pt x="3006328" y="1121171"/>
                  <a:pt x="2910830" y="946298"/>
                  <a:pt x="2719834" y="822275"/>
                </a:cubicBezTo>
                <a:cubicBezTo>
                  <a:pt x="2528838" y="698251"/>
                  <a:pt x="2308076" y="636240"/>
                  <a:pt x="2057549" y="636240"/>
                </a:cubicBezTo>
                <a:close/>
                <a:moveTo>
                  <a:pt x="2053828" y="0"/>
                </a:moveTo>
                <a:cubicBezTo>
                  <a:pt x="2592090" y="0"/>
                  <a:pt x="3024311" y="120303"/>
                  <a:pt x="3350493" y="360908"/>
                </a:cubicBezTo>
                <a:cubicBezTo>
                  <a:pt x="3676674" y="601513"/>
                  <a:pt x="3839766" y="920253"/>
                  <a:pt x="3839766" y="1317128"/>
                </a:cubicBezTo>
                <a:cubicBezTo>
                  <a:pt x="3839766" y="1800820"/>
                  <a:pt x="3538388" y="2167929"/>
                  <a:pt x="2935634" y="2418457"/>
                </a:cubicBezTo>
                <a:cubicBezTo>
                  <a:pt x="3672334" y="2733476"/>
                  <a:pt x="4040684" y="3178720"/>
                  <a:pt x="4040684" y="3754189"/>
                </a:cubicBezTo>
                <a:cubicBezTo>
                  <a:pt x="4040684" y="4180830"/>
                  <a:pt x="3856509" y="4534297"/>
                  <a:pt x="3488159" y="4814589"/>
                </a:cubicBezTo>
                <a:cubicBezTo>
                  <a:pt x="3119810" y="5094883"/>
                  <a:pt x="2623096" y="5235029"/>
                  <a:pt x="1998018" y="5235029"/>
                </a:cubicBezTo>
                <a:cubicBezTo>
                  <a:pt x="1338213" y="5235029"/>
                  <a:pt x="840259" y="5105425"/>
                  <a:pt x="504155" y="4846215"/>
                </a:cubicBezTo>
                <a:cubicBezTo>
                  <a:pt x="168052" y="4587007"/>
                  <a:pt x="0" y="4261445"/>
                  <a:pt x="0" y="3869531"/>
                </a:cubicBezTo>
                <a:cubicBezTo>
                  <a:pt x="0" y="3311425"/>
                  <a:pt x="358428" y="2904629"/>
                  <a:pt x="1075283" y="2649140"/>
                </a:cubicBezTo>
                <a:cubicBezTo>
                  <a:pt x="479971" y="2376289"/>
                  <a:pt x="182314" y="1970732"/>
                  <a:pt x="182314" y="1432470"/>
                </a:cubicBezTo>
                <a:cubicBezTo>
                  <a:pt x="182314" y="1015751"/>
                  <a:pt x="346646" y="672827"/>
                  <a:pt x="675308" y="403696"/>
                </a:cubicBezTo>
                <a:cubicBezTo>
                  <a:pt x="1003970" y="134565"/>
                  <a:pt x="1463477" y="0"/>
                  <a:pt x="2053828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A9DEA8A2-76CE-71F5-0D6E-49B4D241D41D}"/>
              </a:ext>
            </a:extLst>
          </p:cNvPr>
          <p:cNvGrpSpPr>
            <a:grpSpLocks/>
          </p:cNvGrpSpPr>
          <p:nvPr/>
        </p:nvGrpSpPr>
        <p:grpSpPr>
          <a:xfrm>
            <a:off x="6534085" y="1198569"/>
            <a:ext cx="4347282" cy="3324758"/>
            <a:chOff x="6534085" y="1595832"/>
            <a:chExt cx="4347282" cy="3324758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73F9937A-7F4A-34CE-3E4D-1C9C3C55D693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 dirty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5" name="Ligne bleue">
              <a:extLst>
                <a:ext uri="{FF2B5EF4-FFF2-40B4-BE49-F238E27FC236}">
                  <a16:creationId xmlns:a16="http://schemas.microsoft.com/office/drawing/2014/main" id="{FB506AEF-298B-89BA-A618-CFB5ABD68617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28200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iffre 9">
            <a:extLst>
              <a:ext uri="{FF2B5EF4-FFF2-40B4-BE49-F238E27FC236}">
                <a16:creationId xmlns:a16="http://schemas.microsoft.com/office/drawing/2014/main" id="{329F7717-C15B-DC56-4339-922DB9CAF76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117250" y="969144"/>
            <a:ext cx="3654410" cy="4920340"/>
          </a:xfrm>
          <a:custGeom>
            <a:avLst/>
            <a:gdLst/>
            <a:ahLst/>
            <a:cxnLst/>
            <a:rect l="l" t="t" r="r" b="b"/>
            <a:pathLst>
              <a:path w="3888134" h="5235029">
                <a:moveTo>
                  <a:pt x="1852910" y="692050"/>
                </a:moveTo>
                <a:cubicBezTo>
                  <a:pt x="1562695" y="692050"/>
                  <a:pt x="1326430" y="784448"/>
                  <a:pt x="1144116" y="969243"/>
                </a:cubicBezTo>
                <a:cubicBezTo>
                  <a:pt x="961801" y="1154037"/>
                  <a:pt x="870644" y="1381620"/>
                  <a:pt x="870644" y="1651992"/>
                </a:cubicBezTo>
                <a:cubicBezTo>
                  <a:pt x="870644" y="1890117"/>
                  <a:pt x="955600" y="2107158"/>
                  <a:pt x="1125512" y="2303115"/>
                </a:cubicBezTo>
                <a:cubicBezTo>
                  <a:pt x="1295424" y="2499072"/>
                  <a:pt x="1532929" y="2597050"/>
                  <a:pt x="1838027" y="2597050"/>
                </a:cubicBezTo>
                <a:cubicBezTo>
                  <a:pt x="2105917" y="2597050"/>
                  <a:pt x="2340942" y="2510234"/>
                  <a:pt x="2543100" y="2336601"/>
                </a:cubicBezTo>
                <a:cubicBezTo>
                  <a:pt x="2745258" y="2162968"/>
                  <a:pt x="2846337" y="1912441"/>
                  <a:pt x="2846337" y="1585019"/>
                </a:cubicBezTo>
                <a:cubicBezTo>
                  <a:pt x="2846337" y="1359296"/>
                  <a:pt x="2758280" y="1154037"/>
                  <a:pt x="2582167" y="969243"/>
                </a:cubicBezTo>
                <a:cubicBezTo>
                  <a:pt x="2406054" y="784448"/>
                  <a:pt x="2162968" y="692050"/>
                  <a:pt x="1852910" y="692050"/>
                </a:cubicBezTo>
                <a:close/>
                <a:moveTo>
                  <a:pt x="1815702" y="0"/>
                </a:moveTo>
                <a:cubicBezTo>
                  <a:pt x="2435820" y="0"/>
                  <a:pt x="2936254" y="213940"/>
                  <a:pt x="3317006" y="641821"/>
                </a:cubicBezTo>
                <a:cubicBezTo>
                  <a:pt x="3697758" y="1069702"/>
                  <a:pt x="3888134" y="1681757"/>
                  <a:pt x="3888134" y="2477988"/>
                </a:cubicBezTo>
                <a:cubicBezTo>
                  <a:pt x="3888134" y="3289101"/>
                  <a:pt x="3704579" y="3951386"/>
                  <a:pt x="3337470" y="4464843"/>
                </a:cubicBezTo>
                <a:cubicBezTo>
                  <a:pt x="2970360" y="4978300"/>
                  <a:pt x="2451943" y="5235029"/>
                  <a:pt x="1782216" y="5235029"/>
                </a:cubicBezTo>
                <a:cubicBezTo>
                  <a:pt x="1355576" y="5235029"/>
                  <a:pt x="1003969" y="5135810"/>
                  <a:pt x="727397" y="4937373"/>
                </a:cubicBezTo>
                <a:cubicBezTo>
                  <a:pt x="450825" y="4738935"/>
                  <a:pt x="267890" y="4505771"/>
                  <a:pt x="178593" y="4237880"/>
                </a:cubicBezTo>
                <a:lnTo>
                  <a:pt x="945058" y="4018359"/>
                </a:lnTo>
                <a:cubicBezTo>
                  <a:pt x="1141015" y="4370586"/>
                  <a:pt x="1426269" y="4546699"/>
                  <a:pt x="1800820" y="4546699"/>
                </a:cubicBezTo>
                <a:cubicBezTo>
                  <a:pt x="2185292" y="4546699"/>
                  <a:pt x="2480468" y="4369345"/>
                  <a:pt x="2686347" y="4014638"/>
                </a:cubicBezTo>
                <a:cubicBezTo>
                  <a:pt x="2892226" y="3659931"/>
                  <a:pt x="2997646" y="3165078"/>
                  <a:pt x="3002607" y="2530078"/>
                </a:cubicBezTo>
                <a:cubicBezTo>
                  <a:pt x="2819052" y="2872382"/>
                  <a:pt x="2613173" y="3092524"/>
                  <a:pt x="2384970" y="3190503"/>
                </a:cubicBezTo>
                <a:cubicBezTo>
                  <a:pt x="2156767" y="3288481"/>
                  <a:pt x="1919882" y="3337470"/>
                  <a:pt x="1674316" y="3337470"/>
                </a:cubicBezTo>
                <a:cubicBezTo>
                  <a:pt x="1200546" y="3337470"/>
                  <a:pt x="803051" y="3188022"/>
                  <a:pt x="481831" y="2889126"/>
                </a:cubicBezTo>
                <a:cubicBezTo>
                  <a:pt x="160610" y="2590229"/>
                  <a:pt x="0" y="2196454"/>
                  <a:pt x="0" y="1707802"/>
                </a:cubicBezTo>
                <a:cubicBezTo>
                  <a:pt x="0" y="1216669"/>
                  <a:pt x="165571" y="809252"/>
                  <a:pt x="496713" y="485551"/>
                </a:cubicBezTo>
                <a:cubicBezTo>
                  <a:pt x="827856" y="161850"/>
                  <a:pt x="1267519" y="0"/>
                  <a:pt x="1815702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  <a:effectLst>
            <a:outerShdw blurRad="266700" dist="190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471D5B26-3E4B-A5BA-3BFE-72D8EC26EE54}"/>
              </a:ext>
            </a:extLst>
          </p:cNvPr>
          <p:cNvGrpSpPr>
            <a:grpSpLocks/>
          </p:cNvGrpSpPr>
          <p:nvPr/>
        </p:nvGrpSpPr>
        <p:grpSpPr>
          <a:xfrm>
            <a:off x="6534085" y="1232125"/>
            <a:ext cx="4347282" cy="3324758"/>
            <a:chOff x="6534085" y="1595832"/>
            <a:chExt cx="4347282" cy="3324758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498C00D5-CA64-64BC-3D1D-5E3E186C4A46}"/>
                </a:ext>
              </a:extLst>
            </p:cNvPr>
            <p:cNvSpPr txBox="1">
              <a:spLocks/>
            </p:cNvSpPr>
            <p:nvPr/>
          </p:nvSpPr>
          <p:spPr>
            <a:xfrm>
              <a:off x="6534085" y="2119823"/>
              <a:ext cx="4347282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4400" b="1" i="0" dirty="0">
                  <a:solidFill>
                    <a:schemeClr val="accent1"/>
                  </a:solidFill>
                  <a:effectLst/>
                  <a:latin typeface="+mj-lt"/>
                </a:rPr>
                <a:t>LOREM IPSUM DOLOR SIT AMET CONSECTETUER ADIPISCING ELIT</a:t>
              </a:r>
              <a:endParaRPr lang="fr-CA" sz="4400" b="1" dirty="0">
                <a:solidFill>
                  <a:schemeClr val="accent1"/>
                </a:solidFill>
                <a:latin typeface="+mj-lt"/>
              </a:endParaRPr>
            </a:p>
          </p:txBody>
        </p:sp>
        <p:cxnSp>
          <p:nvCxnSpPr>
            <p:cNvPr id="5" name="Ligne bleue">
              <a:extLst>
                <a:ext uri="{FF2B5EF4-FFF2-40B4-BE49-F238E27FC236}">
                  <a16:creationId xmlns:a16="http://schemas.microsoft.com/office/drawing/2014/main" id="{C93DE758-5DC6-A2FC-CDBC-333EF6F210AC}"/>
                </a:ext>
              </a:extLst>
            </p:cNvPr>
            <p:cNvCxnSpPr>
              <a:cxnSpLocks/>
            </p:cNvCxnSpPr>
            <p:nvPr/>
          </p:nvCxnSpPr>
          <p:spPr>
            <a:xfrm>
              <a:off x="7717825" y="1595832"/>
              <a:ext cx="1979802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8627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72A8A742-FD28-47D1-4AB9-9BD82890CDD5}"/>
              </a:ext>
            </a:extLst>
          </p:cNvPr>
          <p:cNvSpPr txBox="1">
            <a:spLocks/>
          </p:cNvSpPr>
          <p:nvPr/>
        </p:nvSpPr>
        <p:spPr>
          <a:xfrm>
            <a:off x="834642" y="1135416"/>
            <a:ext cx="10719184" cy="4284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CA" sz="2000" b="1" i="0" dirty="0">
                <a:effectLst/>
                <a:latin typeface="Franklin Gothic Medium" panose="020B0603020102020204" pitchFamily="34" charset="0"/>
              </a:rPr>
              <a:t>LOREM IPSUM DOLOR SIT AMET, CONSECTETUER ADIPISCING ELIT</a:t>
            </a:r>
            <a:endParaRPr lang="fr-CA" sz="2000" b="1" dirty="0">
              <a:latin typeface="Franklin Gothic Medium" panose="020B06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Aenean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commodo 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ligula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eget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dolor</a:t>
            </a:r>
            <a:r>
              <a:rPr lang="es-ES" sz="2000" dirty="0">
                <a:latin typeface="Franklin Gothic Book" panose="020B0503020102020204" pitchFamily="34" charset="0"/>
              </a:rPr>
              <a:t> </a:t>
            </a:r>
            <a:r>
              <a:rPr lang="es-ES" sz="2000" dirty="0" err="1">
                <a:latin typeface="Franklin Gothic Book" panose="020B0503020102020204" pitchFamily="34" charset="0"/>
              </a:rPr>
              <a:t>a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enean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massa</a:t>
            </a:r>
            <a:r>
              <a:rPr lang="es-ES" sz="2000" dirty="0">
                <a:latin typeface="Franklin Gothic Book" panose="020B0503020102020204" pitchFamily="34" charset="0"/>
              </a:rPr>
              <a:t>;</a:t>
            </a:r>
            <a:endParaRPr lang="es-ES" sz="2000" b="0" i="0" dirty="0">
              <a:effectLst/>
              <a:latin typeface="Franklin Gothic Book" panose="020B05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 dirty="0">
                <a:effectLst/>
                <a:latin typeface="Franklin Gothic Book" panose="020B0503020102020204" pitchFamily="34" charset="0"/>
              </a:rPr>
              <a:t>Cum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sociis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natoque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penatibus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et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magnis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dis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parturient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montes;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Donec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vitae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sapien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ut libero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venenatis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faucibus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. 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CA" sz="2000" b="1" i="0" dirty="0">
                <a:effectLst/>
                <a:latin typeface="Franklin Gothic Medium" panose="020B0603020102020204" pitchFamily="34" charset="0"/>
              </a:rPr>
              <a:t>LOREM IPSUM DOLOR SIT AMET, CONSECTETUER ADIPISCING ELIT</a:t>
            </a:r>
            <a:endParaRPr lang="fr-CA" sz="2000" b="1" dirty="0">
              <a:latin typeface="Franklin Gothic Medium" panose="020B06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Aenean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commodo 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ligula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eget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dolor</a:t>
            </a:r>
            <a:r>
              <a:rPr lang="es-ES" sz="2000" dirty="0">
                <a:latin typeface="Franklin Gothic Book" panose="020B0503020102020204" pitchFamily="34" charset="0"/>
              </a:rPr>
              <a:t> </a:t>
            </a:r>
            <a:r>
              <a:rPr lang="es-ES" sz="2000" dirty="0" err="1">
                <a:latin typeface="Franklin Gothic Book" panose="020B0503020102020204" pitchFamily="34" charset="0"/>
              </a:rPr>
              <a:t>a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enean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massa</a:t>
            </a:r>
            <a:r>
              <a:rPr lang="es-ES" sz="2000" dirty="0">
                <a:latin typeface="Franklin Gothic Book" panose="020B0503020102020204" pitchFamily="34" charset="0"/>
              </a:rPr>
              <a:t>;</a:t>
            </a:r>
            <a:endParaRPr lang="es-ES" sz="2000" b="0" i="0" dirty="0">
              <a:effectLst/>
              <a:latin typeface="Franklin Gothic Book" panose="020B05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 dirty="0">
                <a:effectLst/>
                <a:latin typeface="Franklin Gothic Book" panose="020B0503020102020204" pitchFamily="34" charset="0"/>
              </a:rPr>
              <a:t>Cum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sociis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natoque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penatibus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et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magnis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dis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parturient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montes;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Donec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vitae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sapien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ut libero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venenatis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faucibus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. 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99CC11-5764-916A-070C-39082A7A227B}"/>
              </a:ext>
            </a:extLst>
          </p:cNvPr>
          <p:cNvSpPr txBox="1">
            <a:spLocks/>
          </p:cNvSpPr>
          <p:nvPr/>
        </p:nvSpPr>
        <p:spPr>
          <a:xfrm>
            <a:off x="749875" y="308003"/>
            <a:ext cx="9311663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SLIDE TITLE</a:t>
            </a:r>
            <a:endParaRPr lang="en-IN" sz="40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43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3">
            <a:extLst>
              <a:ext uri="{FF2B5EF4-FFF2-40B4-BE49-F238E27FC236}">
                <a16:creationId xmlns:a16="http://schemas.microsoft.com/office/drawing/2014/main" id="{72A8A742-FD28-47D1-4AB9-9BD82890CDD5}"/>
              </a:ext>
            </a:extLst>
          </p:cNvPr>
          <p:cNvSpPr txBox="1">
            <a:spLocks/>
          </p:cNvSpPr>
          <p:nvPr/>
        </p:nvSpPr>
        <p:spPr>
          <a:xfrm>
            <a:off x="834642" y="1135416"/>
            <a:ext cx="10719184" cy="42843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CA" sz="2000" b="1" i="0" dirty="0">
                <a:effectLst/>
                <a:latin typeface="Franklin Gothic Medium" panose="020B0603020102020204" pitchFamily="34" charset="0"/>
              </a:rPr>
              <a:t>LOREM IPSUM DOLOR SIT AMET, CONSECTETUER ADIPISCING ELIT</a:t>
            </a:r>
            <a:endParaRPr lang="fr-CA" sz="2000" b="1" dirty="0">
              <a:latin typeface="Franklin Gothic Medium" panose="020B06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Aenean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commodo 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ligula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eget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dolor</a:t>
            </a:r>
            <a:r>
              <a:rPr lang="es-ES" sz="2000" dirty="0">
                <a:latin typeface="Franklin Gothic Book" panose="020B0503020102020204" pitchFamily="34" charset="0"/>
              </a:rPr>
              <a:t> </a:t>
            </a:r>
            <a:r>
              <a:rPr lang="es-ES" sz="2000" dirty="0" err="1">
                <a:latin typeface="Franklin Gothic Book" panose="020B0503020102020204" pitchFamily="34" charset="0"/>
              </a:rPr>
              <a:t>a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enean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massa</a:t>
            </a:r>
            <a:r>
              <a:rPr lang="es-ES" sz="2000" dirty="0">
                <a:latin typeface="Franklin Gothic Book" panose="020B0503020102020204" pitchFamily="34" charset="0"/>
              </a:rPr>
              <a:t>;</a:t>
            </a:r>
            <a:endParaRPr lang="es-ES" sz="2000" b="0" i="0" dirty="0">
              <a:effectLst/>
              <a:latin typeface="Franklin Gothic Book" panose="020B05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 dirty="0">
                <a:effectLst/>
                <a:latin typeface="Franklin Gothic Book" panose="020B0503020102020204" pitchFamily="34" charset="0"/>
              </a:rPr>
              <a:t>Cum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sociis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natoque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penatibus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et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magnis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dis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parturient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montes;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Donec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vitae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sapien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ut libero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venenatis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faucibus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. 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CA" sz="2000" b="1" i="0" dirty="0">
                <a:effectLst/>
                <a:latin typeface="Franklin Gothic Medium" panose="020B0603020102020204" pitchFamily="34" charset="0"/>
              </a:rPr>
              <a:t>LOREM IPSUM DOLOR SIT AMET, CONSECTETUER ADIPISCING ELIT</a:t>
            </a:r>
            <a:endParaRPr lang="fr-CA" sz="2000" b="1" dirty="0">
              <a:latin typeface="Franklin Gothic Medium" panose="020B06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Aenean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commodo 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ligula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eget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dolor</a:t>
            </a:r>
            <a:r>
              <a:rPr lang="es-ES" sz="2000" dirty="0">
                <a:latin typeface="Franklin Gothic Book" panose="020B0503020102020204" pitchFamily="34" charset="0"/>
              </a:rPr>
              <a:t> </a:t>
            </a:r>
            <a:r>
              <a:rPr lang="es-ES" sz="2000" dirty="0" err="1">
                <a:latin typeface="Franklin Gothic Book" panose="020B0503020102020204" pitchFamily="34" charset="0"/>
              </a:rPr>
              <a:t>a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enean</a:t>
            </a:r>
            <a:r>
              <a:rPr lang="es-ES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es-ES" sz="2000" b="0" i="0" dirty="0" err="1">
                <a:effectLst/>
                <a:latin typeface="Franklin Gothic Book" panose="020B0503020102020204" pitchFamily="34" charset="0"/>
              </a:rPr>
              <a:t>massa</a:t>
            </a:r>
            <a:r>
              <a:rPr lang="es-ES" sz="2000" dirty="0">
                <a:latin typeface="Franklin Gothic Book" panose="020B0503020102020204" pitchFamily="34" charset="0"/>
              </a:rPr>
              <a:t>;</a:t>
            </a:r>
            <a:endParaRPr lang="es-ES" sz="2000" b="0" i="0" dirty="0">
              <a:effectLst/>
              <a:latin typeface="Franklin Gothic Book" panose="020B0503020102020204" pitchFamily="34" charset="0"/>
            </a:endParaRP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 dirty="0">
                <a:effectLst/>
                <a:latin typeface="Franklin Gothic Book" panose="020B0503020102020204" pitchFamily="34" charset="0"/>
              </a:rPr>
              <a:t>Cum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sociis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natoque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penatibus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et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magnis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dis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parturient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montes;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Donec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vitae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sapien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ut libero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venenatis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 </a:t>
            </a:r>
            <a:r>
              <a:rPr lang="fr-CA" sz="2000" b="0" i="0" dirty="0" err="1">
                <a:effectLst/>
                <a:latin typeface="Franklin Gothic Book" panose="020B0503020102020204" pitchFamily="34" charset="0"/>
              </a:rPr>
              <a:t>faucibus</a:t>
            </a:r>
            <a:r>
              <a:rPr lang="fr-CA" sz="2000" b="0" i="0" dirty="0">
                <a:effectLst/>
                <a:latin typeface="Franklin Gothic Book" panose="020B0503020102020204" pitchFamily="34" charset="0"/>
              </a:rPr>
              <a:t>. 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D99CC11-5764-916A-070C-39082A7A227B}"/>
              </a:ext>
            </a:extLst>
          </p:cNvPr>
          <p:cNvSpPr txBox="1">
            <a:spLocks/>
          </p:cNvSpPr>
          <p:nvPr/>
        </p:nvSpPr>
        <p:spPr>
          <a:xfrm>
            <a:off x="749875" y="308003"/>
            <a:ext cx="9311663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SLIDE TITLE</a:t>
            </a:r>
            <a:endParaRPr lang="en-IN" sz="40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15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Espace réservé pour une image  27">
            <a:extLst>
              <a:ext uri="{FF2B5EF4-FFF2-40B4-BE49-F238E27FC236}">
                <a16:creationId xmlns:a16="http://schemas.microsoft.com/office/drawing/2014/main" id="{37413754-49DE-4624-97B7-43BED5E5F0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7" b="7157"/>
          <a:stretch/>
        </p:blipFill>
        <p:spPr/>
      </p:pic>
      <p:pic>
        <p:nvPicPr>
          <p:cNvPr id="30" name="Espace réservé pour une image  29">
            <a:extLst>
              <a:ext uri="{FF2B5EF4-FFF2-40B4-BE49-F238E27FC236}">
                <a16:creationId xmlns:a16="http://schemas.microsoft.com/office/drawing/2014/main" id="{72993551-1D1D-44E4-BE5B-B5BE0B3E806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53" b="8353"/>
          <a:stretch/>
        </p:blipFill>
        <p:spPr/>
      </p:pic>
      <p:pic>
        <p:nvPicPr>
          <p:cNvPr id="341" name="Espace réservé pour une image  338">
            <a:extLst>
              <a:ext uri="{FF2B5EF4-FFF2-40B4-BE49-F238E27FC236}">
                <a16:creationId xmlns:a16="http://schemas.microsoft.com/office/drawing/2014/main" id="{B257DABD-F1E0-498C-AB5C-DBF81FD4FA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65" b="-15957"/>
          <a:stretch/>
        </p:blipFill>
        <p:spPr>
          <a:xfrm>
            <a:off x="4876799" y="0"/>
            <a:ext cx="2435628" cy="1354975"/>
          </a:xfrm>
          <a:prstGeom prst="rect">
            <a:avLst/>
          </a:prstGeom>
        </p:spPr>
      </p:pic>
      <p:pic>
        <p:nvPicPr>
          <p:cNvPr id="187" name="Espace réservé pour une image  186">
            <a:extLst>
              <a:ext uri="{FF2B5EF4-FFF2-40B4-BE49-F238E27FC236}">
                <a16:creationId xmlns:a16="http://schemas.microsoft.com/office/drawing/2014/main" id="{47D00C74-8768-4ADD-8CD8-990E71AAD1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3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5" b="8305"/>
          <a:stretch/>
        </p:blipFill>
        <p:spPr/>
      </p:pic>
      <p:pic>
        <p:nvPicPr>
          <p:cNvPr id="266" name="Espace réservé pour une image  265">
            <a:extLst>
              <a:ext uri="{FF2B5EF4-FFF2-40B4-BE49-F238E27FC236}">
                <a16:creationId xmlns:a16="http://schemas.microsoft.com/office/drawing/2014/main" id="{2BB4BC5C-9D24-4232-AB9A-3B18F5E71CE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4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5" b="9355"/>
          <a:stretch/>
        </p:blipFill>
        <p:spPr/>
      </p:pic>
      <p:pic>
        <p:nvPicPr>
          <p:cNvPr id="33" name="Espace réservé pour une image  32">
            <a:extLst>
              <a:ext uri="{FF2B5EF4-FFF2-40B4-BE49-F238E27FC236}">
                <a16:creationId xmlns:a16="http://schemas.microsoft.com/office/drawing/2014/main" id="{8DDE8948-A19F-464E-A6B3-79C22BAD12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 b="8324"/>
          <a:stretch/>
        </p:blipFill>
        <p:spPr/>
      </p:pic>
      <p:pic>
        <p:nvPicPr>
          <p:cNvPr id="209" name="Espace réservé pour une image  208">
            <a:extLst>
              <a:ext uri="{FF2B5EF4-FFF2-40B4-BE49-F238E27FC236}">
                <a16:creationId xmlns:a16="http://schemas.microsoft.com/office/drawing/2014/main" id="{7635EC97-E73E-4B68-BBA5-EFC66127E30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6"/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9" t="8295" r="-10979" b="8295"/>
          <a:stretch/>
        </p:blipFill>
        <p:spPr>
          <a:xfrm>
            <a:off x="2439787" y="1374372"/>
            <a:ext cx="2435628" cy="1354975"/>
          </a:xfrm>
        </p:spPr>
      </p:pic>
      <p:pic>
        <p:nvPicPr>
          <p:cNvPr id="51" name="Espace réservé pour une image  50">
            <a:extLst>
              <a:ext uri="{FF2B5EF4-FFF2-40B4-BE49-F238E27FC236}">
                <a16:creationId xmlns:a16="http://schemas.microsoft.com/office/drawing/2014/main" id="{F29095C2-A04A-43D0-AE88-17EB24B78E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7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4" b="10564"/>
          <a:stretch>
            <a:fillRect/>
          </a:stretch>
        </p:blipFill>
        <p:spPr/>
      </p:pic>
      <p:pic>
        <p:nvPicPr>
          <p:cNvPr id="349" name="Espace réservé pour une image  348">
            <a:extLst>
              <a:ext uri="{FF2B5EF4-FFF2-40B4-BE49-F238E27FC236}">
                <a16:creationId xmlns:a16="http://schemas.microsoft.com/office/drawing/2014/main" id="{44DAB801-A021-4492-8182-4EE540FF52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8"/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90" t="9821" r="34990" b="9821"/>
          <a:stretch/>
        </p:blipFill>
        <p:spPr>
          <a:xfrm>
            <a:off x="7317970" y="1371601"/>
            <a:ext cx="2435628" cy="1354975"/>
          </a:xfrm>
        </p:spPr>
      </p:pic>
      <p:pic>
        <p:nvPicPr>
          <p:cNvPr id="149" name="Espace réservé pour une image  148">
            <a:extLst>
              <a:ext uri="{FF2B5EF4-FFF2-40B4-BE49-F238E27FC236}">
                <a16:creationId xmlns:a16="http://schemas.microsoft.com/office/drawing/2014/main" id="{4BD6DBE9-15B9-40EE-AD3A-6368547A6A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19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74" b="8274"/>
          <a:stretch/>
        </p:blipFill>
        <p:spPr/>
      </p:pic>
      <p:pic>
        <p:nvPicPr>
          <p:cNvPr id="125" name="Espace réservé pour une image  124">
            <a:extLst>
              <a:ext uri="{FF2B5EF4-FFF2-40B4-BE49-F238E27FC236}">
                <a16:creationId xmlns:a16="http://schemas.microsoft.com/office/drawing/2014/main" id="{2D42E0E4-7FCB-4574-A636-62E29BF8FB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0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" r="2992"/>
          <a:stretch/>
        </p:blipFill>
        <p:spPr/>
      </p:pic>
      <p:pic>
        <p:nvPicPr>
          <p:cNvPr id="119" name="Espace réservé pour une image  118">
            <a:extLst>
              <a:ext uri="{FF2B5EF4-FFF2-40B4-BE49-F238E27FC236}">
                <a16:creationId xmlns:a16="http://schemas.microsoft.com/office/drawing/2014/main" id="{5F107A69-1E90-4CD9-8170-FA359FF6EA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1"/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51" r="16451"/>
          <a:stretch/>
        </p:blipFill>
        <p:spPr/>
      </p:pic>
      <p:pic>
        <p:nvPicPr>
          <p:cNvPr id="199" name="Espace réservé pour une image  198">
            <a:extLst>
              <a:ext uri="{FF2B5EF4-FFF2-40B4-BE49-F238E27FC236}">
                <a16:creationId xmlns:a16="http://schemas.microsoft.com/office/drawing/2014/main" id="{1FD2316C-844A-43FF-898B-1AE2F0C5526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3"/>
          </p:nvPr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6" b="8246"/>
          <a:stretch/>
        </p:blipFill>
        <p:spPr/>
      </p:pic>
      <p:pic>
        <p:nvPicPr>
          <p:cNvPr id="183" name="Espace réservé pour une image  182">
            <a:extLst>
              <a:ext uri="{FF2B5EF4-FFF2-40B4-BE49-F238E27FC236}">
                <a16:creationId xmlns:a16="http://schemas.microsoft.com/office/drawing/2014/main" id="{8932A955-B315-4375-8932-A1643E8EF8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4"/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5" b="8305"/>
          <a:stretch/>
        </p:blipFill>
        <p:spPr/>
      </p:pic>
      <p:pic>
        <p:nvPicPr>
          <p:cNvPr id="167" name="Espace réservé pour une image  166">
            <a:extLst>
              <a:ext uri="{FF2B5EF4-FFF2-40B4-BE49-F238E27FC236}">
                <a16:creationId xmlns:a16="http://schemas.microsoft.com/office/drawing/2014/main" id="{1D215F68-6C82-48A5-9D4D-C4963B46D3C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5"/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6" b="11256"/>
          <a:stretch/>
        </p:blipFill>
        <p:spPr/>
      </p:pic>
      <p:pic>
        <p:nvPicPr>
          <p:cNvPr id="113" name="Espace réservé pour une image  112">
            <a:extLst>
              <a:ext uri="{FF2B5EF4-FFF2-40B4-BE49-F238E27FC236}">
                <a16:creationId xmlns:a16="http://schemas.microsoft.com/office/drawing/2014/main" id="{281E4D93-C444-4630-882F-EDFEC94903A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6"/>
          </p:nvPr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8" t="2823" r="-20968" b="2823"/>
          <a:stretch/>
        </p:blipFill>
        <p:spPr>
          <a:xfrm>
            <a:off x="2432863" y="4114803"/>
            <a:ext cx="2435628" cy="1354975"/>
          </a:xfrm>
        </p:spPr>
      </p:pic>
      <p:pic>
        <p:nvPicPr>
          <p:cNvPr id="357" name="Espace réservé pour une image  356">
            <a:extLst>
              <a:ext uri="{FF2B5EF4-FFF2-40B4-BE49-F238E27FC236}">
                <a16:creationId xmlns:a16="http://schemas.microsoft.com/office/drawing/2014/main" id="{6C5CA287-25C1-47CA-ABA2-FE90E7DD4C5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7"/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9" b="8229"/>
          <a:stretch>
            <a:fillRect/>
          </a:stretch>
        </p:blipFill>
        <p:spPr/>
      </p:pic>
      <p:pic>
        <p:nvPicPr>
          <p:cNvPr id="131" name="Espace réservé pour une image  130">
            <a:extLst>
              <a:ext uri="{FF2B5EF4-FFF2-40B4-BE49-F238E27FC236}">
                <a16:creationId xmlns:a16="http://schemas.microsoft.com/office/drawing/2014/main" id="{E8F7D53D-7E56-4835-AD4C-4A3E86155C3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8"/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523" t="8087" r="17523" b="8087"/>
          <a:stretch/>
        </p:blipFill>
        <p:spPr>
          <a:xfrm>
            <a:off x="7311046" y="4112032"/>
            <a:ext cx="2435628" cy="1354975"/>
          </a:xfrm>
        </p:spPr>
      </p:pic>
      <p:pic>
        <p:nvPicPr>
          <p:cNvPr id="107" name="Espace réservé pour une image  106">
            <a:extLst>
              <a:ext uri="{FF2B5EF4-FFF2-40B4-BE49-F238E27FC236}">
                <a16:creationId xmlns:a16="http://schemas.microsoft.com/office/drawing/2014/main" id="{41A653D7-077F-491B-8829-0974A844AF5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29"/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r="15605"/>
          <a:stretch/>
        </p:blipFill>
        <p:spPr/>
      </p:pic>
      <p:pic>
        <p:nvPicPr>
          <p:cNvPr id="20" name="Espace réservé pour une image  19">
            <a:extLst>
              <a:ext uri="{FF2B5EF4-FFF2-40B4-BE49-F238E27FC236}">
                <a16:creationId xmlns:a16="http://schemas.microsoft.com/office/drawing/2014/main" id="{7519A014-8FD0-8712-9970-0E9D4C0696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30"/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05" b="3605"/>
          <a:stretch/>
        </p:blipFill>
        <p:spPr>
          <a:xfrm>
            <a:off x="-7747" y="5503025"/>
            <a:ext cx="2446145" cy="1360826"/>
          </a:xfrm>
        </p:spPr>
      </p:pic>
      <p:pic>
        <p:nvPicPr>
          <p:cNvPr id="18" name="Espace réservé pour une image  17">
            <a:extLst>
              <a:ext uri="{FF2B5EF4-FFF2-40B4-BE49-F238E27FC236}">
                <a16:creationId xmlns:a16="http://schemas.microsoft.com/office/drawing/2014/main" id="{30BFA32D-9A03-53F8-5C0B-D50F8BAC9BE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31"/>
          </p:nvPr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16" b="10516"/>
          <a:stretch/>
        </p:blipFill>
        <p:spPr>
          <a:xfrm>
            <a:off x="2439787" y="5489170"/>
            <a:ext cx="2435628" cy="1368830"/>
          </a:xfrm>
        </p:spPr>
      </p:pic>
      <p:pic>
        <p:nvPicPr>
          <p:cNvPr id="197" name="Espace réservé pour une image  196">
            <a:extLst>
              <a:ext uri="{FF2B5EF4-FFF2-40B4-BE49-F238E27FC236}">
                <a16:creationId xmlns:a16="http://schemas.microsoft.com/office/drawing/2014/main" id="{F729A7C2-AA60-4BC0-8A2D-6E6030D992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32"/>
          </p:nvPr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513" b="15570"/>
          <a:stretch/>
        </p:blipFill>
        <p:spPr>
          <a:xfrm>
            <a:off x="4871022" y="5503025"/>
            <a:ext cx="2435628" cy="1354975"/>
          </a:xfrm>
        </p:spPr>
      </p:pic>
      <p:pic>
        <p:nvPicPr>
          <p:cNvPr id="236" name="Espace réservé pour une image  235">
            <a:extLst>
              <a:ext uri="{FF2B5EF4-FFF2-40B4-BE49-F238E27FC236}">
                <a16:creationId xmlns:a16="http://schemas.microsoft.com/office/drawing/2014/main" id="{8C67F561-DBB6-4422-AFED-0629377436D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33"/>
          </p:nvPr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4" b="8324"/>
          <a:stretch/>
        </p:blipFill>
        <p:spPr>
          <a:xfrm>
            <a:off x="7317970" y="5486399"/>
            <a:ext cx="2435628" cy="1377452"/>
          </a:xfrm>
        </p:spPr>
      </p:pic>
      <p:pic>
        <p:nvPicPr>
          <p:cNvPr id="355" name="Espace réservé pour une image  354">
            <a:extLst>
              <a:ext uri="{FF2B5EF4-FFF2-40B4-BE49-F238E27FC236}">
                <a16:creationId xmlns:a16="http://schemas.microsoft.com/office/drawing/2014/main" id="{A4B11C67-657B-4078-B5F7-2FEBCFE77B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ph type="pic" sz="quarter" idx="34"/>
          </p:nvPr>
        </p:nvPicPr>
        <p:blipFill rotWithShape="1"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468" r="16468"/>
          <a:stretch/>
        </p:blipFill>
        <p:spPr>
          <a:xfrm>
            <a:off x="9759140" y="5486399"/>
            <a:ext cx="2435628" cy="1377452"/>
          </a:xfrm>
        </p:spPr>
      </p:pic>
      <p:sp>
        <p:nvSpPr>
          <p:cNvPr id="358" name="Oval 6">
            <a:extLst>
              <a:ext uri="{FF2B5EF4-FFF2-40B4-BE49-F238E27FC236}">
                <a16:creationId xmlns:a16="http://schemas.microsoft.com/office/drawing/2014/main" id="{EA8A3E4B-3461-47D5-A76D-7CF4924D0E3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19897" y="527051"/>
            <a:ext cx="5803895" cy="580389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203200" dist="127000" dir="2700000" algn="t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800" dirty="0"/>
          </a:p>
        </p:txBody>
      </p:sp>
      <p:sp>
        <p:nvSpPr>
          <p:cNvPr id="3" name="Thank you!">
            <a:extLst>
              <a:ext uri="{FF2B5EF4-FFF2-40B4-BE49-F238E27FC236}">
                <a16:creationId xmlns:a16="http://schemas.microsoft.com/office/drawing/2014/main" id="{A011CB7E-6BFA-BEF6-9D6F-6611C84392D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2519390"/>
            <a:ext cx="1218784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75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THANK YOU!</a:t>
            </a:r>
            <a:endParaRPr lang="fr-CA" sz="7500" dirty="0">
              <a:solidFill>
                <a:schemeClr val="accent1"/>
              </a:solidFill>
            </a:endParaRPr>
          </a:p>
        </p:txBody>
      </p:sp>
      <p:sp>
        <p:nvSpPr>
          <p:cNvPr id="4" name="Website">
            <a:extLst>
              <a:ext uri="{FF2B5EF4-FFF2-40B4-BE49-F238E27FC236}">
                <a16:creationId xmlns:a16="http://schemas.microsoft.com/office/drawing/2014/main" id="{48D1BA82-E3AA-F66A-F45A-5BBBA3C1AD0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925" y="3546978"/>
            <a:ext cx="12187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www.crchum.com</a:t>
            </a:r>
          </a:p>
        </p:txBody>
      </p:sp>
      <p:grpSp>
        <p:nvGrpSpPr>
          <p:cNvPr id="12" name="Logo LinkedIn">
            <a:extLst>
              <a:ext uri="{FF2B5EF4-FFF2-40B4-BE49-F238E27FC236}">
                <a16:creationId xmlns:a16="http://schemas.microsoft.com/office/drawing/2014/main" id="{D0D00D4E-E18B-C0C3-43F8-807550380F6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080660" y="4691204"/>
            <a:ext cx="526671" cy="526671"/>
            <a:chOff x="641832" y="3324258"/>
            <a:chExt cx="770401" cy="770401"/>
          </a:xfrm>
        </p:grpSpPr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B526EDBA-0B01-494E-C746-9A7569E1E65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41832" y="3324258"/>
              <a:ext cx="770401" cy="7704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pic>
          <p:nvPicPr>
            <p:cNvPr id="14" name="Graphique 55">
              <a:extLst>
                <a:ext uri="{FF2B5EF4-FFF2-40B4-BE49-F238E27FC236}">
                  <a16:creationId xmlns:a16="http://schemas.microsoft.com/office/drawing/2014/main" id="{B6930E4D-D3B3-763D-2A71-C3C534AC1F6F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05" y="3433299"/>
              <a:ext cx="494569" cy="494569"/>
            </a:xfrm>
            <a:prstGeom prst="rect">
              <a:avLst/>
            </a:prstGeom>
          </p:spPr>
        </p:pic>
      </p:grpSp>
      <p:cxnSp>
        <p:nvCxnSpPr>
          <p:cNvPr id="15" name="Gradient line">
            <a:extLst>
              <a:ext uri="{FF2B5EF4-FFF2-40B4-BE49-F238E27FC236}">
                <a16:creationId xmlns:a16="http://schemas.microsoft.com/office/drawing/2014/main" id="{F3BD6034-BCEF-04A6-3F00-34C2556AA8E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5452886" y="4125818"/>
            <a:ext cx="1295921" cy="0"/>
          </a:xfrm>
          <a:prstGeom prst="line">
            <a:avLst/>
          </a:prstGeom>
          <a:ln w="57150">
            <a:gradFill flip="none" rotWithShape="1">
              <a:gsLst>
                <a:gs pos="0">
                  <a:schemeClr val="accent1"/>
                </a:gs>
                <a:gs pos="4860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lipse 33"/>
          <p:cNvSpPr/>
          <p:nvPr/>
        </p:nvSpPr>
        <p:spPr>
          <a:xfrm>
            <a:off x="5834046" y="4693372"/>
            <a:ext cx="526671" cy="522334"/>
          </a:xfrm>
          <a:prstGeom prst="ellipse">
            <a:avLst/>
          </a:prstGeom>
          <a:ln>
            <a:solidFill>
              <a:srgbClr val="002B5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5"/>
              </a:solidFill>
            </a:endParaRPr>
          </a:p>
        </p:txBody>
      </p:sp>
      <p:pic>
        <p:nvPicPr>
          <p:cNvPr id="35" name="Picture 2" descr="File:Bluesky Logo.svg - Wikipedia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309" y="4798009"/>
            <a:ext cx="346143" cy="30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File:2023 Facebook icon.svg - Wikimedia Commons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06" y="4688145"/>
            <a:ext cx="519911" cy="520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9355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C63B75-FCD6-C932-2EA6-12F34D7F23D5}"/>
              </a:ext>
            </a:extLst>
          </p:cNvPr>
          <p:cNvSpPr>
            <a:spLocks/>
          </p:cNvSpPr>
          <p:nvPr/>
        </p:nvSpPr>
        <p:spPr>
          <a:xfrm>
            <a:off x="0" y="950245"/>
            <a:ext cx="12192000" cy="49575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E273D1-4C9D-CEF0-5818-D91355088E8A}"/>
              </a:ext>
            </a:extLst>
          </p:cNvPr>
          <p:cNvSpPr txBox="1"/>
          <p:nvPr/>
        </p:nvSpPr>
        <p:spPr>
          <a:xfrm>
            <a:off x="1167402" y="2551837"/>
            <a:ext cx="99131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5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GENERAL PRESENTATION</a:t>
            </a:r>
            <a:br>
              <a:rPr lang="fr-CA" sz="5400" dirty="0">
                <a:solidFill>
                  <a:schemeClr val="bg1"/>
                </a:solidFill>
                <a:latin typeface="Franklin Gothic Medium" panose="020B0603020102020204" pitchFamily="34" charset="0"/>
              </a:rPr>
            </a:br>
            <a:r>
              <a:rPr lang="fr-CA" sz="54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ELEMENTS OF THE CRCHUM</a:t>
            </a:r>
            <a:endParaRPr lang="fr-CA" sz="5400" dirty="0">
              <a:solidFill>
                <a:schemeClr val="bg1"/>
              </a:solidFill>
            </a:endParaRP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C41F69CD-91E9-F8A9-5689-168E8EF5B27D}"/>
              </a:ext>
            </a:extLst>
          </p:cNvPr>
          <p:cNvCxnSpPr>
            <a:cxnSpLocks/>
          </p:cNvCxnSpPr>
          <p:nvPr/>
        </p:nvCxnSpPr>
        <p:spPr>
          <a:xfrm>
            <a:off x="5232351" y="4641613"/>
            <a:ext cx="178322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115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18489CA5-1E59-BB86-5257-79436388E2EA}"/>
              </a:ext>
            </a:extLst>
          </p:cNvPr>
          <p:cNvGraphicFramePr/>
          <p:nvPr/>
        </p:nvGraphicFramePr>
        <p:xfrm>
          <a:off x="585958" y="1820553"/>
          <a:ext cx="3414542" cy="3205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2599E8C5-F910-7B3F-C0C1-CF43AA6DAB95}"/>
              </a:ext>
            </a:extLst>
          </p:cNvPr>
          <p:cNvGraphicFramePr/>
          <p:nvPr/>
        </p:nvGraphicFramePr>
        <p:xfrm>
          <a:off x="4040489" y="1820553"/>
          <a:ext cx="4001832" cy="347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FFE7C9F2-116B-90DE-D5C9-9D25F35626DA}"/>
              </a:ext>
            </a:extLst>
          </p:cNvPr>
          <p:cNvGraphicFramePr/>
          <p:nvPr/>
        </p:nvGraphicFramePr>
        <p:xfrm>
          <a:off x="8082309" y="1820553"/>
          <a:ext cx="3925051" cy="3216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AADCA2D-2B6D-9E7A-E400-10FB718E8304}"/>
              </a:ext>
            </a:extLst>
          </p:cNvPr>
          <p:cNvSpPr txBox="1">
            <a:spLocks/>
          </p:cNvSpPr>
          <p:nvPr/>
        </p:nvSpPr>
        <p:spPr>
          <a:xfrm>
            <a:off x="449727" y="193976"/>
            <a:ext cx="9311663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CHARTS</a:t>
            </a:r>
            <a:endParaRPr lang="en-IN" sz="40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160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Tableau 30">
            <a:extLst>
              <a:ext uri="{FF2B5EF4-FFF2-40B4-BE49-F238E27FC236}">
                <a16:creationId xmlns:a16="http://schemas.microsoft.com/office/drawing/2014/main" id="{CFD242B8-76E9-FD86-5285-F44DAEBABDC4}"/>
              </a:ext>
            </a:extLst>
          </p:cNvPr>
          <p:cNvGraphicFramePr>
            <a:graphicFrameLocks noGrp="1"/>
          </p:cNvGraphicFramePr>
          <p:nvPr/>
        </p:nvGraphicFramePr>
        <p:xfrm>
          <a:off x="6267741" y="1273386"/>
          <a:ext cx="399968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753">
                  <a:extLst>
                    <a:ext uri="{9D8B030D-6E8A-4147-A177-3AD203B41FA5}">
                      <a16:colId xmlns:a16="http://schemas.microsoft.com/office/drawing/2014/main" val="3066850390"/>
                    </a:ext>
                  </a:extLst>
                </a:gridCol>
                <a:gridCol w="801071">
                  <a:extLst>
                    <a:ext uri="{9D8B030D-6E8A-4147-A177-3AD203B41FA5}">
                      <a16:colId xmlns:a16="http://schemas.microsoft.com/office/drawing/2014/main" val="1036462015"/>
                    </a:ext>
                  </a:extLst>
                </a:gridCol>
                <a:gridCol w="918620">
                  <a:extLst>
                    <a:ext uri="{9D8B030D-6E8A-4147-A177-3AD203B41FA5}">
                      <a16:colId xmlns:a16="http://schemas.microsoft.com/office/drawing/2014/main" val="2465064789"/>
                    </a:ext>
                  </a:extLst>
                </a:gridCol>
                <a:gridCol w="918620">
                  <a:extLst>
                    <a:ext uri="{9D8B030D-6E8A-4147-A177-3AD203B41FA5}">
                      <a16:colId xmlns:a16="http://schemas.microsoft.com/office/drawing/2014/main" val="3894037706"/>
                    </a:ext>
                  </a:extLst>
                </a:gridCol>
                <a:gridCol w="918620">
                  <a:extLst>
                    <a:ext uri="{9D8B030D-6E8A-4147-A177-3AD203B41FA5}">
                      <a16:colId xmlns:a16="http://schemas.microsoft.com/office/drawing/2014/main" val="28505276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391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81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7149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949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753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462998"/>
                  </a:ext>
                </a:extLst>
              </a:tr>
            </a:tbl>
          </a:graphicData>
        </a:graphic>
      </p:graphicFrame>
      <p:graphicFrame>
        <p:nvGraphicFramePr>
          <p:cNvPr id="31" name="Tableau 31">
            <a:extLst>
              <a:ext uri="{FF2B5EF4-FFF2-40B4-BE49-F238E27FC236}">
                <a16:creationId xmlns:a16="http://schemas.microsoft.com/office/drawing/2014/main" id="{377436F8-54AC-0DB5-5BE6-7415DFA33C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739508"/>
              </p:ext>
            </p:extLst>
          </p:nvPr>
        </p:nvGraphicFramePr>
        <p:xfrm>
          <a:off x="1176090" y="1273386"/>
          <a:ext cx="4748170" cy="22250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49634">
                  <a:extLst>
                    <a:ext uri="{9D8B030D-6E8A-4147-A177-3AD203B41FA5}">
                      <a16:colId xmlns:a16="http://schemas.microsoft.com/office/drawing/2014/main" val="367163846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4207858433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2150725622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425438112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1097490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1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T w="254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T w="254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81893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143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09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917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3001473"/>
                  </a:ext>
                </a:extLst>
              </a:tr>
            </a:tbl>
          </a:graphicData>
        </a:graphic>
      </p:graphicFrame>
      <p:graphicFrame>
        <p:nvGraphicFramePr>
          <p:cNvPr id="34" name="Tableau 31">
            <a:extLst>
              <a:ext uri="{FF2B5EF4-FFF2-40B4-BE49-F238E27FC236}">
                <a16:creationId xmlns:a16="http://schemas.microsoft.com/office/drawing/2014/main" id="{C9DDACE2-865B-72AE-EF94-4D75DD349D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7335908"/>
              </p:ext>
            </p:extLst>
          </p:nvPr>
        </p:nvGraphicFramePr>
        <p:xfrm>
          <a:off x="6267741" y="3951755"/>
          <a:ext cx="4748170" cy="2225040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949634">
                  <a:extLst>
                    <a:ext uri="{9D8B030D-6E8A-4147-A177-3AD203B41FA5}">
                      <a16:colId xmlns:a16="http://schemas.microsoft.com/office/drawing/2014/main" val="367163846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4207858433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2150725622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425438112"/>
                    </a:ext>
                  </a:extLst>
                </a:gridCol>
                <a:gridCol w="949634">
                  <a:extLst>
                    <a:ext uri="{9D8B030D-6E8A-4147-A177-3AD203B41FA5}">
                      <a16:colId xmlns:a16="http://schemas.microsoft.com/office/drawing/2014/main" val="10974906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6187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189397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3143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091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917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3001473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CE26B3D-4DAB-B2A0-35B4-B9DF3E0FBA8B}"/>
              </a:ext>
            </a:extLst>
          </p:cNvPr>
          <p:cNvSpPr txBox="1">
            <a:spLocks/>
          </p:cNvSpPr>
          <p:nvPr/>
        </p:nvSpPr>
        <p:spPr>
          <a:xfrm>
            <a:off x="449727" y="193976"/>
            <a:ext cx="9311663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TABLES &amp; AGENDA</a:t>
            </a:r>
            <a:endParaRPr lang="en-IN" sz="40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graphicFrame>
        <p:nvGraphicFramePr>
          <p:cNvPr id="7" name="Tableau 29">
            <a:extLst>
              <a:ext uri="{FF2B5EF4-FFF2-40B4-BE49-F238E27FC236}">
                <a16:creationId xmlns:a16="http://schemas.microsoft.com/office/drawing/2014/main" id="{6E6AEC98-1E40-41E5-872B-154B566E59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142997"/>
              </p:ext>
            </p:extLst>
          </p:nvPr>
        </p:nvGraphicFramePr>
        <p:xfrm>
          <a:off x="1666830" y="3766335"/>
          <a:ext cx="376669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3338">
                  <a:extLst>
                    <a:ext uri="{9D8B030D-6E8A-4147-A177-3AD203B41FA5}">
                      <a16:colId xmlns:a16="http://schemas.microsoft.com/office/drawing/2014/main" val="3836075406"/>
                    </a:ext>
                  </a:extLst>
                </a:gridCol>
                <a:gridCol w="753338">
                  <a:extLst>
                    <a:ext uri="{9D8B030D-6E8A-4147-A177-3AD203B41FA5}">
                      <a16:colId xmlns:a16="http://schemas.microsoft.com/office/drawing/2014/main" val="718374584"/>
                    </a:ext>
                  </a:extLst>
                </a:gridCol>
                <a:gridCol w="753338">
                  <a:extLst>
                    <a:ext uri="{9D8B030D-6E8A-4147-A177-3AD203B41FA5}">
                      <a16:colId xmlns:a16="http://schemas.microsoft.com/office/drawing/2014/main" val="1213616859"/>
                    </a:ext>
                  </a:extLst>
                </a:gridCol>
                <a:gridCol w="753338">
                  <a:extLst>
                    <a:ext uri="{9D8B030D-6E8A-4147-A177-3AD203B41FA5}">
                      <a16:colId xmlns:a16="http://schemas.microsoft.com/office/drawing/2014/main" val="4194432835"/>
                    </a:ext>
                  </a:extLst>
                </a:gridCol>
                <a:gridCol w="753338">
                  <a:extLst>
                    <a:ext uri="{9D8B030D-6E8A-4147-A177-3AD203B41FA5}">
                      <a16:colId xmlns:a16="http://schemas.microsoft.com/office/drawing/2014/main" val="3211709979"/>
                    </a:ext>
                  </a:extLst>
                </a:gridCol>
              </a:tblGrid>
              <a:tr h="185339">
                <a:tc gridSpan="5">
                  <a:txBody>
                    <a:bodyPr/>
                    <a:lstStyle/>
                    <a:p>
                      <a:pPr algn="ctr"/>
                      <a:r>
                        <a:rPr lang="fr-CA" dirty="0">
                          <a:latin typeface="Franklin Gothic Medium" panose="020B0603020102020204" pitchFamily="34" charset="0"/>
                        </a:rPr>
                        <a:t>AGENDA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7178366"/>
                  </a:ext>
                </a:extLst>
              </a:tr>
              <a:tr h="185339"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M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W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>
                          <a:solidFill>
                            <a:schemeClr val="bg1"/>
                          </a:solidFill>
                          <a:latin typeface="Franklin Gothic Medium" panose="020B0603020102020204" pitchFamily="34" charset="0"/>
                        </a:rPr>
                        <a:t>F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8875226"/>
                  </a:ext>
                </a:extLst>
              </a:tr>
              <a:tr h="185339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535601"/>
                  </a:ext>
                </a:extLst>
              </a:tr>
              <a:tr h="185339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0274459"/>
                  </a:ext>
                </a:extLst>
              </a:tr>
              <a:tr h="185339"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738728"/>
                  </a:ext>
                </a:extLst>
              </a:tr>
              <a:tr h="185339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928909"/>
                  </a:ext>
                </a:extLst>
              </a:tr>
              <a:tr h="185339"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CA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025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332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égradé">
            <a:extLst>
              <a:ext uri="{FF2B5EF4-FFF2-40B4-BE49-F238E27FC236}">
                <a16:creationId xmlns:a16="http://schemas.microsoft.com/office/drawing/2014/main" id="{42D9327E-4F35-F613-9B53-E853DBE1345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rgbClr val="39805B"/>
              </a:gs>
              <a:gs pos="0">
                <a:schemeClr val="accent2"/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2" name="Logos">
            <a:extLst>
              <a:ext uri="{FF2B5EF4-FFF2-40B4-BE49-F238E27FC236}">
                <a16:creationId xmlns:a16="http://schemas.microsoft.com/office/drawing/2014/main" id="{FB2DCD19-13F9-4A8C-3654-6C0AF428A313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001488" y="5232731"/>
            <a:ext cx="4189024" cy="915069"/>
            <a:chOff x="3550969" y="5232731"/>
            <a:chExt cx="4189024" cy="915069"/>
          </a:xfrm>
        </p:grpSpPr>
        <p:pic>
          <p:nvPicPr>
            <p:cNvPr id="7" name="Logo CHUM">
              <a:extLst>
                <a:ext uri="{FF2B5EF4-FFF2-40B4-BE49-F238E27FC236}">
                  <a16:creationId xmlns:a16="http://schemas.microsoft.com/office/drawing/2014/main" id="{2E822536-F15C-FECB-8E5A-258AEBA0312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16419" y="5503769"/>
              <a:ext cx="623574" cy="623574"/>
            </a:xfrm>
            <a:prstGeom prst="rect">
              <a:avLst/>
            </a:prstGeom>
          </p:spPr>
        </p:pic>
        <p:cxnSp>
          <p:nvCxnSpPr>
            <p:cNvPr id="6" name="White line">
              <a:extLst>
                <a:ext uri="{FF2B5EF4-FFF2-40B4-BE49-F238E27FC236}">
                  <a16:creationId xmlns:a16="http://schemas.microsoft.com/office/drawing/2014/main" id="{99441122-EF7E-5363-A5FA-216472612587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6879526" y="5400159"/>
              <a:ext cx="0" cy="732101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Logo UdeM">
              <a:extLst>
                <a:ext uri="{FF2B5EF4-FFF2-40B4-BE49-F238E27FC236}">
                  <a16:creationId xmlns:a16="http://schemas.microsoft.com/office/drawing/2014/main" id="{FE4B6E7C-CF70-6EC0-25C1-2B49EF5465C2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5395545" y="5543658"/>
              <a:ext cx="1251719" cy="485515"/>
            </a:xfrm>
            <a:prstGeom prst="rect">
              <a:avLst/>
            </a:prstGeom>
          </p:spPr>
        </p:pic>
        <p:pic>
          <p:nvPicPr>
            <p:cNvPr id="10" name="Logo CRCHUM">
              <a:extLst>
                <a:ext uri="{FF2B5EF4-FFF2-40B4-BE49-F238E27FC236}">
                  <a16:creationId xmlns:a16="http://schemas.microsoft.com/office/drawing/2014/main" id="{73F93BEE-DBCB-07A2-8F55-0B6757A20A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550969" y="5232731"/>
              <a:ext cx="1886684" cy="915069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08024A0D-8027-FCF7-8AEC-557D24B09486}"/>
              </a:ext>
            </a:extLst>
          </p:cNvPr>
          <p:cNvSpPr txBox="1"/>
          <p:nvPr/>
        </p:nvSpPr>
        <p:spPr>
          <a:xfrm>
            <a:off x="0" y="1238465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POWERPOINT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BED16675-C7A1-17D9-7E2A-4C853E8CE12B}"/>
              </a:ext>
            </a:extLst>
          </p:cNvPr>
          <p:cNvSpPr txBox="1"/>
          <p:nvPr/>
        </p:nvSpPr>
        <p:spPr>
          <a:xfrm>
            <a:off x="0" y="350511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CRCHUM VISUAL SUPPORT</a:t>
            </a: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534D0D2-55FC-8505-A57C-25FA65A6F385}"/>
              </a:ext>
            </a:extLst>
          </p:cNvPr>
          <p:cNvSpPr txBox="1"/>
          <p:nvPr/>
        </p:nvSpPr>
        <p:spPr>
          <a:xfrm>
            <a:off x="1" y="2234546"/>
            <a:ext cx="121919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88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TEMPLATE</a:t>
            </a:r>
            <a:endParaRPr lang="fr-CA" sz="8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1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80415A22-7306-4B62-B178-0C66C7E777B1}"/>
              </a:ext>
            </a:extLst>
          </p:cNvPr>
          <p:cNvGrpSpPr/>
          <p:nvPr/>
        </p:nvGrpSpPr>
        <p:grpSpPr>
          <a:xfrm>
            <a:off x="1099124" y="1471877"/>
            <a:ext cx="10342573" cy="4455420"/>
            <a:chOff x="1144357" y="1350083"/>
            <a:chExt cx="10342573" cy="4455420"/>
          </a:xfrm>
        </p:grpSpPr>
        <p:cxnSp>
          <p:nvCxnSpPr>
            <p:cNvPr id="5" name="Connecteur droit 4">
              <a:extLst>
                <a:ext uri="{FF2B5EF4-FFF2-40B4-BE49-F238E27FC236}">
                  <a16:creationId xmlns:a16="http://schemas.microsoft.com/office/drawing/2014/main" id="{8460C8C6-608F-9582-F24C-C8C7D8224233}"/>
                </a:ext>
              </a:extLst>
            </p:cNvPr>
            <p:cNvCxnSpPr/>
            <p:nvPr/>
          </p:nvCxnSpPr>
          <p:spPr>
            <a:xfrm>
              <a:off x="4256989" y="1451984"/>
              <a:ext cx="0" cy="101506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>
              <a:extLst>
                <a:ext uri="{FF2B5EF4-FFF2-40B4-BE49-F238E27FC236}">
                  <a16:creationId xmlns:a16="http://schemas.microsoft.com/office/drawing/2014/main" id="{4F295C6C-4807-4664-40B0-B5D20926DB85}"/>
                </a:ext>
              </a:extLst>
            </p:cNvPr>
            <p:cNvCxnSpPr>
              <a:cxnSpLocks/>
            </p:cNvCxnSpPr>
            <p:nvPr/>
          </p:nvCxnSpPr>
          <p:spPr>
            <a:xfrm>
              <a:off x="4440535" y="4507397"/>
              <a:ext cx="0" cy="101506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19CBEC8-2530-842B-0538-7D54C91815BE}"/>
                </a:ext>
              </a:extLst>
            </p:cNvPr>
            <p:cNvCxnSpPr/>
            <p:nvPr/>
          </p:nvCxnSpPr>
          <p:spPr>
            <a:xfrm>
              <a:off x="4982654" y="2892606"/>
              <a:ext cx="0" cy="101506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79BCC0D8-3C3B-F5ED-7E82-34F24C83C0CC}"/>
                </a:ext>
              </a:extLst>
            </p:cNvPr>
            <p:cNvCxnSpPr>
              <a:cxnSpLocks/>
            </p:cNvCxnSpPr>
            <p:nvPr/>
          </p:nvCxnSpPr>
          <p:spPr>
            <a:xfrm>
              <a:off x="8047359" y="4507397"/>
              <a:ext cx="0" cy="101506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10">
              <a:extLst>
                <a:ext uri="{FF2B5EF4-FFF2-40B4-BE49-F238E27FC236}">
                  <a16:creationId xmlns:a16="http://schemas.microsoft.com/office/drawing/2014/main" id="{AFFFFEFE-0CEA-3B24-05D3-B1A259FAAD2B}"/>
                </a:ext>
              </a:extLst>
            </p:cNvPr>
            <p:cNvCxnSpPr/>
            <p:nvPr/>
          </p:nvCxnSpPr>
          <p:spPr>
            <a:xfrm>
              <a:off x="7505142" y="2848605"/>
              <a:ext cx="0" cy="101506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06016078-6B3F-665A-12F7-D5F176ECD7ED}"/>
                </a:ext>
              </a:extLst>
            </p:cNvPr>
            <p:cNvCxnSpPr/>
            <p:nvPr/>
          </p:nvCxnSpPr>
          <p:spPr>
            <a:xfrm>
              <a:off x="1356946" y="2651295"/>
              <a:ext cx="9267092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13">
              <a:extLst>
                <a:ext uri="{FF2B5EF4-FFF2-40B4-BE49-F238E27FC236}">
                  <a16:creationId xmlns:a16="http://schemas.microsoft.com/office/drawing/2014/main" id="{7DE15179-2845-5A9D-AE85-EE156818DDC9}"/>
                </a:ext>
              </a:extLst>
            </p:cNvPr>
            <p:cNvCxnSpPr/>
            <p:nvPr/>
          </p:nvCxnSpPr>
          <p:spPr>
            <a:xfrm>
              <a:off x="1356946" y="4252562"/>
              <a:ext cx="9267092" cy="0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D258F51F-0F8F-3EE7-714F-6D7BC98E016F}"/>
                </a:ext>
              </a:extLst>
            </p:cNvPr>
            <p:cNvSpPr txBox="1"/>
            <p:nvPr/>
          </p:nvSpPr>
          <p:spPr>
            <a:xfrm>
              <a:off x="1819951" y="1350083"/>
              <a:ext cx="14829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5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Franklin Gothic Medium" panose="020B0603020102020204" pitchFamily="34" charset="0"/>
                </a:rPr>
                <a:t>160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E7C16489-E139-16EF-C71F-6694029CA797}"/>
                </a:ext>
              </a:extLst>
            </p:cNvPr>
            <p:cNvSpPr txBox="1"/>
            <p:nvPr/>
          </p:nvSpPr>
          <p:spPr>
            <a:xfrm>
              <a:off x="5049766" y="1449545"/>
              <a:ext cx="152177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5400" dirty="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325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B9DAC1A5-2F10-C592-5C5B-5B994EE7F35E}"/>
                </a:ext>
              </a:extLst>
            </p:cNvPr>
            <p:cNvSpPr txBox="1"/>
            <p:nvPr/>
          </p:nvSpPr>
          <p:spPr>
            <a:xfrm>
              <a:off x="2825975" y="2730779"/>
              <a:ext cx="19887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6600" dirty="0">
                  <a:solidFill>
                    <a:schemeClr val="accent4"/>
                  </a:solidFill>
                  <a:latin typeface="Franklin Gothic Medium" panose="020B0603020102020204" pitchFamily="34" charset="0"/>
                </a:rPr>
                <a:t>385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9C217BB9-DA98-03B4-54BD-80A77F89C945}"/>
                </a:ext>
              </a:extLst>
            </p:cNvPr>
            <p:cNvSpPr txBox="1"/>
            <p:nvPr/>
          </p:nvSpPr>
          <p:spPr>
            <a:xfrm>
              <a:off x="5161449" y="2939999"/>
              <a:ext cx="117386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44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Franklin Gothic Medium" panose="020B0603020102020204" pitchFamily="34" charset="0"/>
                </a:rPr>
                <a:t>15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24C04BC9-A3C0-D00E-D59D-79B7C028510F}"/>
                </a:ext>
              </a:extLst>
            </p:cNvPr>
            <p:cNvSpPr txBox="1"/>
            <p:nvPr/>
          </p:nvSpPr>
          <p:spPr>
            <a:xfrm>
              <a:off x="8423787" y="2645601"/>
              <a:ext cx="163818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5400" dirty="0">
                  <a:solidFill>
                    <a:schemeClr val="accent1"/>
                  </a:solidFill>
                  <a:latin typeface="Franklin Gothic Medium" panose="020B0603020102020204" pitchFamily="34" charset="0"/>
                </a:rPr>
                <a:t>260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48CAD180-2149-FA31-05DA-69FEBFBE98B1}"/>
                </a:ext>
              </a:extLst>
            </p:cNvPr>
            <p:cNvSpPr txBox="1"/>
            <p:nvPr/>
          </p:nvSpPr>
          <p:spPr>
            <a:xfrm>
              <a:off x="2252724" y="4360354"/>
              <a:ext cx="17971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5400" dirty="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875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3DD65956-DBCE-E581-2AA2-7638F09BBC04}"/>
                </a:ext>
              </a:extLst>
            </p:cNvPr>
            <p:cNvSpPr txBox="1"/>
            <p:nvPr/>
          </p:nvSpPr>
          <p:spPr>
            <a:xfrm>
              <a:off x="5423800" y="4271387"/>
              <a:ext cx="234121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6600" dirty="0">
                  <a:solidFill>
                    <a:schemeClr val="accent2"/>
                  </a:solidFill>
                  <a:latin typeface="Franklin Gothic Medium" panose="020B0603020102020204" pitchFamily="34" charset="0"/>
                </a:rPr>
                <a:t>1215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95470357-7358-1B18-5A6D-0248CEC4D6DC}"/>
                </a:ext>
              </a:extLst>
            </p:cNvPr>
            <p:cNvSpPr txBox="1"/>
            <p:nvPr/>
          </p:nvSpPr>
          <p:spPr>
            <a:xfrm>
              <a:off x="8780961" y="4434972"/>
              <a:ext cx="9081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4800" dirty="0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Franklin Gothic Medium" panose="020B0603020102020204" pitchFamily="34" charset="0"/>
                </a:rPr>
                <a:t>25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C7BD3B9A-254B-2EB8-7CFD-E124CCFEFB40}"/>
                </a:ext>
              </a:extLst>
            </p:cNvPr>
            <p:cNvSpPr txBox="1"/>
            <p:nvPr/>
          </p:nvSpPr>
          <p:spPr>
            <a:xfrm>
              <a:off x="1144357" y="1636959"/>
              <a:ext cx="9257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latin typeface="Franklin Gothic Medium" panose="020B0603020102020204" pitchFamily="34" charset="0"/>
                </a:rPr>
                <a:t>+ </a:t>
              </a:r>
              <a:r>
                <a:rPr lang="fr-CA" dirty="0" err="1">
                  <a:latin typeface="Franklin Gothic Medium" panose="020B0603020102020204" pitchFamily="34" charset="0"/>
                </a:rPr>
                <a:t>than</a:t>
              </a:r>
              <a:endParaRPr lang="fr-CA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02875C78-379A-7E83-0113-6B1F635E9C56}"/>
                </a:ext>
              </a:extLst>
            </p:cNvPr>
            <p:cNvSpPr txBox="1"/>
            <p:nvPr/>
          </p:nvSpPr>
          <p:spPr>
            <a:xfrm>
              <a:off x="4363125" y="1735796"/>
              <a:ext cx="9031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latin typeface="Franklin Gothic Medium" panose="020B0603020102020204" pitchFamily="34" charset="0"/>
                </a:rPr>
                <a:t>+ </a:t>
              </a:r>
              <a:r>
                <a:rPr lang="fr-CA" dirty="0" err="1">
                  <a:latin typeface="Franklin Gothic Medium" panose="020B0603020102020204" pitchFamily="34" charset="0"/>
                </a:rPr>
                <a:t>than</a:t>
              </a:r>
              <a:endParaRPr lang="fr-CA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C95BFA88-142B-8902-9694-B0078B8EC8ED}"/>
                </a:ext>
              </a:extLst>
            </p:cNvPr>
            <p:cNvSpPr txBox="1"/>
            <p:nvPr/>
          </p:nvSpPr>
          <p:spPr>
            <a:xfrm>
              <a:off x="5215332" y="3517292"/>
              <a:ext cx="18541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err="1">
                  <a:latin typeface="Franklin Gothic Medium" panose="020B0603020102020204" pitchFamily="34" charset="0"/>
                </a:rPr>
                <a:t>research</a:t>
              </a:r>
              <a:r>
                <a:rPr lang="fr-CA" dirty="0">
                  <a:latin typeface="Franklin Gothic Medium" panose="020B0603020102020204" pitchFamily="34" charset="0"/>
                </a:rPr>
                <a:t> chairs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A1DC208-BEBB-4A95-231D-E6DED63F4663}"/>
                </a:ext>
              </a:extLst>
            </p:cNvPr>
            <p:cNvSpPr txBox="1"/>
            <p:nvPr/>
          </p:nvSpPr>
          <p:spPr>
            <a:xfrm>
              <a:off x="2113956" y="2885978"/>
              <a:ext cx="9586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err="1">
                  <a:latin typeface="Franklin Gothic Medium" panose="020B0603020102020204" pitchFamily="34" charset="0"/>
                </a:rPr>
                <a:t>Nearly</a:t>
              </a:r>
              <a:endParaRPr lang="fr-CA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9FD230D-BE61-A1F5-B06D-D4BEEB0C4942}"/>
                </a:ext>
              </a:extLst>
            </p:cNvPr>
            <p:cNvSpPr txBox="1"/>
            <p:nvPr/>
          </p:nvSpPr>
          <p:spPr>
            <a:xfrm>
              <a:off x="1524964" y="4637353"/>
              <a:ext cx="8868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err="1">
                  <a:latin typeface="Franklin Gothic Medium" panose="020B0603020102020204" pitchFamily="34" charset="0"/>
                </a:rPr>
                <a:t>Nearly</a:t>
              </a:r>
              <a:endParaRPr lang="fr-CA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924E1EDB-F01B-8815-FD74-07B0B9AEB06A}"/>
                </a:ext>
              </a:extLst>
            </p:cNvPr>
            <p:cNvSpPr txBox="1"/>
            <p:nvPr/>
          </p:nvSpPr>
          <p:spPr>
            <a:xfrm>
              <a:off x="4722634" y="4651361"/>
              <a:ext cx="11765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err="1">
                  <a:latin typeface="Franklin Gothic Medium" panose="020B0603020102020204" pitchFamily="34" charset="0"/>
                </a:rPr>
                <a:t>Nearly</a:t>
              </a:r>
              <a:endParaRPr lang="fr-CA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E45BF99-C19F-ECAF-8C57-9BA86E189666}"/>
                </a:ext>
              </a:extLst>
            </p:cNvPr>
            <p:cNvSpPr txBox="1"/>
            <p:nvPr/>
          </p:nvSpPr>
          <p:spPr>
            <a:xfrm>
              <a:off x="7727460" y="2913294"/>
              <a:ext cx="10535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latin typeface="Franklin Gothic Medium" panose="020B0603020102020204" pitchFamily="34" charset="0"/>
                </a:rPr>
                <a:t>+ </a:t>
              </a:r>
              <a:r>
                <a:rPr lang="fr-CA" dirty="0" err="1">
                  <a:latin typeface="Franklin Gothic Medium" panose="020B0603020102020204" pitchFamily="34" charset="0"/>
                </a:rPr>
                <a:t>than</a:t>
              </a:r>
              <a:endParaRPr lang="fr-CA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E0E029ED-6A49-52CE-1727-9FAB759C8210}"/>
                </a:ext>
              </a:extLst>
            </p:cNvPr>
            <p:cNvSpPr txBox="1"/>
            <p:nvPr/>
          </p:nvSpPr>
          <p:spPr>
            <a:xfrm>
              <a:off x="6351669" y="1703341"/>
              <a:ext cx="2238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 err="1">
                  <a:latin typeface="Franklin Gothic Medium" panose="020B0603020102020204" pitchFamily="34" charset="0"/>
                </a:rPr>
                <a:t>investigators</a:t>
              </a:r>
              <a:endParaRPr lang="fr-CA" sz="20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6572980B-BB90-3A72-2F0C-7854F497E259}"/>
                </a:ext>
              </a:extLst>
            </p:cNvPr>
            <p:cNvSpPr txBox="1"/>
            <p:nvPr/>
          </p:nvSpPr>
          <p:spPr>
            <a:xfrm>
              <a:off x="7967064" y="3275159"/>
              <a:ext cx="35198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 err="1">
                  <a:latin typeface="Franklin Gothic Medium" panose="020B0603020102020204" pitchFamily="34" charset="0"/>
                </a:rPr>
                <a:t>employees</a:t>
              </a:r>
              <a:r>
                <a:rPr lang="fr-CA" sz="2000" dirty="0">
                  <a:latin typeface="Franklin Gothic Medium" panose="020B0603020102020204" pitchFamily="34" charset="0"/>
                </a:rPr>
                <a:t> </a:t>
              </a:r>
              <a:r>
                <a:rPr lang="fr-CA" sz="2000" dirty="0" err="1">
                  <a:latin typeface="Franklin Gothic Medium" panose="020B0603020102020204" pitchFamily="34" charset="0"/>
                </a:rPr>
                <a:t>supporting</a:t>
              </a:r>
              <a:endParaRPr lang="fr-CA" sz="2000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F8B5E6BB-F5CE-9914-2267-BE3D79B8A8F1}"/>
                </a:ext>
              </a:extLst>
            </p:cNvPr>
            <p:cNvSpPr txBox="1"/>
            <p:nvPr/>
          </p:nvSpPr>
          <p:spPr>
            <a:xfrm>
              <a:off x="1911388" y="1998179"/>
              <a:ext cx="21167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err="1">
                  <a:latin typeface="Franklin Gothic Medium" panose="020B0603020102020204" pitchFamily="34" charset="0"/>
                </a:rPr>
                <a:t>regular</a:t>
              </a:r>
              <a:r>
                <a:rPr lang="fr-CA" dirty="0">
                  <a:latin typeface="Franklin Gothic Medium" panose="020B0603020102020204" pitchFamily="34" charset="0"/>
                </a:rPr>
                <a:t> </a:t>
              </a:r>
              <a:r>
                <a:rPr lang="fr-CA" dirty="0" err="1">
                  <a:latin typeface="Franklin Gothic Medium" panose="020B0603020102020204" pitchFamily="34" charset="0"/>
                </a:rPr>
                <a:t>researchers</a:t>
              </a:r>
              <a:endParaRPr lang="fr-CA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419F215-D294-5CCB-210A-DF64E4A78870}"/>
                </a:ext>
              </a:extLst>
            </p:cNvPr>
            <p:cNvSpPr txBox="1"/>
            <p:nvPr/>
          </p:nvSpPr>
          <p:spPr>
            <a:xfrm>
              <a:off x="2776164" y="3537231"/>
              <a:ext cx="20052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err="1">
                  <a:latin typeface="Franklin Gothic Medium" panose="020B0603020102020204" pitchFamily="34" charset="0"/>
                </a:rPr>
                <a:t>graduate</a:t>
              </a:r>
              <a:r>
                <a:rPr lang="fr-CA" dirty="0">
                  <a:latin typeface="Franklin Gothic Medium" panose="020B0603020102020204" pitchFamily="34" charset="0"/>
                </a:rPr>
                <a:t> </a:t>
              </a:r>
              <a:r>
                <a:rPr lang="fr-CA" dirty="0" err="1">
                  <a:latin typeface="Franklin Gothic Medium" panose="020B0603020102020204" pitchFamily="34" charset="0"/>
                </a:rPr>
                <a:t>students</a:t>
              </a:r>
              <a:endParaRPr lang="fr-CA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36" name="ZoneTexte 35">
              <a:extLst>
                <a:ext uri="{FF2B5EF4-FFF2-40B4-BE49-F238E27FC236}">
                  <a16:creationId xmlns:a16="http://schemas.microsoft.com/office/drawing/2014/main" id="{188AAF1B-13BB-F025-9B24-AA4A3986D07C}"/>
                </a:ext>
              </a:extLst>
            </p:cNvPr>
            <p:cNvSpPr txBox="1"/>
            <p:nvPr/>
          </p:nvSpPr>
          <p:spPr>
            <a:xfrm>
              <a:off x="1619366" y="4998943"/>
              <a:ext cx="25548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err="1">
                  <a:latin typeface="Franklin Gothic Medium" panose="020B0603020102020204" pitchFamily="34" charset="0"/>
                </a:rPr>
                <a:t>research</a:t>
              </a:r>
              <a:r>
                <a:rPr lang="fr-CA" dirty="0">
                  <a:latin typeface="Franklin Gothic Medium" panose="020B0603020102020204" pitchFamily="34" charset="0"/>
                </a:rPr>
                <a:t> staff </a:t>
              </a:r>
              <a:r>
                <a:rPr lang="fr-CA" dirty="0" err="1">
                  <a:latin typeface="Franklin Gothic Medium" panose="020B0603020102020204" pitchFamily="34" charset="0"/>
                </a:rPr>
                <a:t>members</a:t>
              </a:r>
              <a:endParaRPr lang="fr-CA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4E489310-8BBD-DC0A-3558-842D473893EF}"/>
                </a:ext>
              </a:extLst>
            </p:cNvPr>
            <p:cNvSpPr txBox="1"/>
            <p:nvPr/>
          </p:nvSpPr>
          <p:spPr>
            <a:xfrm>
              <a:off x="5910518" y="3127495"/>
              <a:ext cx="15946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800" dirty="0">
                  <a:latin typeface="Franklin Gothic Medium" panose="020B0603020102020204" pitchFamily="34" charset="0"/>
                </a:rPr>
                <a:t>Canada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6E5253D4-2C39-64DB-1437-779C6E23DFF7}"/>
                </a:ext>
              </a:extLst>
            </p:cNvPr>
            <p:cNvSpPr txBox="1"/>
            <p:nvPr/>
          </p:nvSpPr>
          <p:spPr>
            <a:xfrm>
              <a:off x="7940826" y="3519893"/>
              <a:ext cx="30030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>
                  <a:latin typeface="Franklin Gothic Medium" panose="020B0603020102020204" pitchFamily="34" charset="0"/>
                </a:rPr>
                <a:t>the </a:t>
              </a:r>
              <a:r>
                <a:rPr lang="fr-CA" sz="2000" dirty="0" err="1">
                  <a:latin typeface="Franklin Gothic Medium" panose="020B0603020102020204" pitchFamily="34" charset="0"/>
                </a:rPr>
                <a:t>research</a:t>
              </a:r>
              <a:r>
                <a:rPr lang="fr-CA" sz="2000" dirty="0">
                  <a:latin typeface="Franklin Gothic Medium" panose="020B0603020102020204" pitchFamily="34" charset="0"/>
                </a:rPr>
                <a:t> teams</a:t>
              </a:r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887F47C3-FEA5-07C4-31F8-C1DC9F39210F}"/>
                </a:ext>
              </a:extLst>
            </p:cNvPr>
            <p:cNvSpPr txBox="1"/>
            <p:nvPr/>
          </p:nvSpPr>
          <p:spPr>
            <a:xfrm>
              <a:off x="8411745" y="5014931"/>
              <a:ext cx="25860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000" dirty="0" err="1">
                  <a:latin typeface="Franklin Gothic Medium" panose="020B0603020102020204" pitchFamily="34" charset="0"/>
                </a:rPr>
                <a:t>university</a:t>
              </a:r>
              <a:r>
                <a:rPr lang="fr-CA" sz="2000" dirty="0">
                  <a:latin typeface="Franklin Gothic Medium" panose="020B0603020102020204" pitchFamily="34" charset="0"/>
                </a:rPr>
                <a:t> chairs </a:t>
              </a:r>
            </a:p>
          </p:txBody>
        </p: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4B4D2EAC-3722-6C04-E1B2-E70BFF83B730}"/>
                </a:ext>
              </a:extLst>
            </p:cNvPr>
            <p:cNvSpPr txBox="1"/>
            <p:nvPr/>
          </p:nvSpPr>
          <p:spPr>
            <a:xfrm>
              <a:off x="5620011" y="5126040"/>
              <a:ext cx="15749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err="1">
                  <a:latin typeface="Franklin Gothic Medium" panose="020B0603020102020204" pitchFamily="34" charset="0"/>
                </a:rPr>
                <a:t>peer-reviewed</a:t>
              </a:r>
              <a:endParaRPr lang="fr-CA" dirty="0">
                <a:latin typeface="Franklin Gothic Medium" panose="020B0603020102020204" pitchFamily="34" charset="0"/>
              </a:endParaRP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9D1F1415-348E-C3F8-1E03-4E2717CA9EBE}"/>
                </a:ext>
              </a:extLst>
            </p:cNvPr>
            <p:cNvSpPr txBox="1"/>
            <p:nvPr/>
          </p:nvSpPr>
          <p:spPr>
            <a:xfrm>
              <a:off x="5614085" y="5343838"/>
              <a:ext cx="18994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2400" dirty="0">
                  <a:latin typeface="Franklin Gothic Medium" panose="020B0603020102020204" pitchFamily="34" charset="0"/>
                </a:rPr>
                <a:t>publications</a:t>
              </a:r>
            </a:p>
          </p:txBody>
        </p:sp>
        <p:cxnSp>
          <p:nvCxnSpPr>
            <p:cNvPr id="2" name="Connecteur droit 1">
              <a:extLst>
                <a:ext uri="{FF2B5EF4-FFF2-40B4-BE49-F238E27FC236}">
                  <a16:creationId xmlns:a16="http://schemas.microsoft.com/office/drawing/2014/main" id="{81939AE4-6B65-15B1-4D03-A1EC50445D8D}"/>
                </a:ext>
              </a:extLst>
            </p:cNvPr>
            <p:cNvCxnSpPr/>
            <p:nvPr/>
          </p:nvCxnSpPr>
          <p:spPr>
            <a:xfrm>
              <a:off x="8047359" y="1451984"/>
              <a:ext cx="0" cy="1015068"/>
            </a:xfrm>
            <a:prstGeom prst="line">
              <a:avLst/>
            </a:prstGeom>
            <a:ln w="28575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AE311BC3-A12B-4A74-A5E2-B804CA38FDAD}"/>
                </a:ext>
              </a:extLst>
            </p:cNvPr>
            <p:cNvSpPr txBox="1"/>
            <p:nvPr/>
          </p:nvSpPr>
          <p:spPr>
            <a:xfrm>
              <a:off x="8291898" y="1374554"/>
              <a:ext cx="198871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6600" dirty="0">
                  <a:solidFill>
                    <a:schemeClr val="accent4"/>
                  </a:solidFill>
                  <a:latin typeface="Franklin Gothic Medium" panose="020B0603020102020204" pitchFamily="34" charset="0"/>
                </a:rPr>
                <a:t>115</a:t>
              </a:r>
            </a:p>
          </p:txBody>
        </p: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C64EF652-0044-4BA3-8A8C-2D775682E398}"/>
                </a:ext>
              </a:extLst>
            </p:cNvPr>
            <p:cNvSpPr txBox="1"/>
            <p:nvPr/>
          </p:nvSpPr>
          <p:spPr>
            <a:xfrm>
              <a:off x="9819434" y="1609519"/>
              <a:ext cx="1556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>
                  <a:latin typeface="Franklin Gothic Medium" panose="020B0603020102020204" pitchFamily="34" charset="0"/>
                </a:rPr>
                <a:t>postdoctoral</a:t>
              </a:r>
            </a:p>
          </p:txBody>
        </p: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77081DD1-E811-4573-B6D1-B40D15338D24}"/>
                </a:ext>
              </a:extLst>
            </p:cNvPr>
            <p:cNvSpPr txBox="1"/>
            <p:nvPr/>
          </p:nvSpPr>
          <p:spPr>
            <a:xfrm>
              <a:off x="9955839" y="1851219"/>
              <a:ext cx="8927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dirty="0" err="1">
                  <a:latin typeface="Franklin Gothic Medium" panose="020B0603020102020204" pitchFamily="34" charset="0"/>
                </a:rPr>
                <a:t>fellows</a:t>
              </a:r>
              <a:endParaRPr lang="fr-CA" dirty="0">
                <a:latin typeface="Franklin Gothic Medium" panose="020B0603020102020204" pitchFamily="34" charset="0"/>
              </a:endParaRPr>
            </a:p>
          </p:txBody>
        </p:sp>
      </p:grpSp>
      <p:sp>
        <p:nvSpPr>
          <p:cNvPr id="84" name="Title 1">
            <a:extLst>
              <a:ext uri="{FF2B5EF4-FFF2-40B4-BE49-F238E27FC236}">
                <a16:creationId xmlns:a16="http://schemas.microsoft.com/office/drawing/2014/main" id="{E402175D-EDDB-4AD0-9462-8DEE7A7AD4F4}"/>
              </a:ext>
            </a:extLst>
          </p:cNvPr>
          <p:cNvSpPr txBox="1">
            <a:spLocks/>
          </p:cNvSpPr>
          <p:nvPr/>
        </p:nvSpPr>
        <p:spPr>
          <a:xfrm>
            <a:off x="475605" y="251651"/>
            <a:ext cx="9311663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CRCHUM IN BRIEF</a:t>
            </a:r>
            <a:endParaRPr lang="en-IN" sz="40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92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B81E8992-E027-ADD1-31E9-495F109A72DC}"/>
              </a:ext>
            </a:extLst>
          </p:cNvPr>
          <p:cNvSpPr txBox="1">
            <a:spLocks/>
          </p:cNvSpPr>
          <p:nvPr/>
        </p:nvSpPr>
        <p:spPr>
          <a:xfrm>
            <a:off x="449727" y="193976"/>
            <a:ext cx="9311663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CRCHUM - DRIVEN BY EXCELLENCE</a:t>
            </a:r>
            <a:endParaRPr lang="en-IN" sz="40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71" name="Groupe 70">
            <a:extLst>
              <a:ext uri="{FF2B5EF4-FFF2-40B4-BE49-F238E27FC236}">
                <a16:creationId xmlns:a16="http://schemas.microsoft.com/office/drawing/2014/main" id="{10CE128E-93F5-DA88-139F-82100D35D0BB}"/>
              </a:ext>
            </a:extLst>
          </p:cNvPr>
          <p:cNvGrpSpPr/>
          <p:nvPr/>
        </p:nvGrpSpPr>
        <p:grpSpPr>
          <a:xfrm>
            <a:off x="595568" y="1324247"/>
            <a:ext cx="2049422" cy="5081504"/>
            <a:chOff x="678899" y="1153455"/>
            <a:chExt cx="2049422" cy="508150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5FF3CF5-2472-4763-9450-EEC457DE37F7}"/>
                </a:ext>
              </a:extLst>
            </p:cNvPr>
            <p:cNvGrpSpPr/>
            <p:nvPr/>
          </p:nvGrpSpPr>
          <p:grpSpPr>
            <a:xfrm>
              <a:off x="678899" y="1153455"/>
              <a:ext cx="2049422" cy="5081504"/>
              <a:chOff x="2137901" y="2240991"/>
              <a:chExt cx="1847089" cy="4365981"/>
            </a:xfrm>
          </p:grpSpPr>
          <p:sp>
            <p:nvSpPr>
              <p:cNvPr id="10" name="Round Same Side Corner Rectangle 126">
                <a:extLst>
                  <a:ext uri="{FF2B5EF4-FFF2-40B4-BE49-F238E27FC236}">
                    <a16:creationId xmlns:a16="http://schemas.microsoft.com/office/drawing/2014/main" id="{B1D91EAC-39D5-429C-9E02-5ED83416066F}"/>
                  </a:ext>
                </a:extLst>
              </p:cNvPr>
              <p:cNvSpPr/>
              <p:nvPr/>
            </p:nvSpPr>
            <p:spPr>
              <a:xfrm>
                <a:off x="2137901" y="2240991"/>
                <a:ext cx="1847089" cy="436598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Donut 6">
                <a:extLst>
                  <a:ext uri="{FF2B5EF4-FFF2-40B4-BE49-F238E27FC236}">
                    <a16:creationId xmlns:a16="http://schemas.microsoft.com/office/drawing/2014/main" id="{6E5D18A8-CB8E-49C7-A0E7-1FB967E09FB3}"/>
                  </a:ext>
                </a:extLst>
              </p:cNvPr>
              <p:cNvSpPr/>
              <p:nvPr/>
            </p:nvSpPr>
            <p:spPr>
              <a:xfrm>
                <a:off x="2253724" y="4869853"/>
                <a:ext cx="1622292" cy="1546543"/>
              </a:xfrm>
              <a:custGeom>
                <a:avLst/>
                <a:gdLst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50173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9" fmla="*/ 50173 w 1838524"/>
                  <a:gd name="connsiteY9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919262 w 1838524"/>
                  <a:gd name="connsiteY5" fmla="*/ 50173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1788351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524" h="1838524">
                    <a:moveTo>
                      <a:pt x="0" y="919262"/>
                    </a:moveTo>
                    <a:cubicBezTo>
                      <a:pt x="0" y="411568"/>
                      <a:pt x="411568" y="0"/>
                      <a:pt x="919262" y="0"/>
                    </a:cubicBezTo>
                    <a:cubicBezTo>
                      <a:pt x="1426956" y="0"/>
                      <a:pt x="1838524" y="411568"/>
                      <a:pt x="1838524" y="919262"/>
                    </a:cubicBezTo>
                    <a:cubicBezTo>
                      <a:pt x="1838524" y="1426956"/>
                      <a:pt x="1426956" y="1838524"/>
                      <a:pt x="919262" y="1838524"/>
                    </a:cubicBezTo>
                    <a:cubicBezTo>
                      <a:pt x="411568" y="1838524"/>
                      <a:pt x="0" y="1426956"/>
                      <a:pt x="0" y="9192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18" name="Image 17" descr="Groupe d’hommes avec un remplissage uni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1225674" y="4631416"/>
              <a:ext cx="963471" cy="963471"/>
            </a:xfrm>
            <a:prstGeom prst="rect">
              <a:avLst/>
            </a:prstGeom>
          </p:spPr>
        </p:pic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3B2DEEB2-88D1-CA42-23E9-41B5626666BF}"/>
                </a:ext>
              </a:extLst>
            </p:cNvPr>
            <p:cNvGrpSpPr/>
            <p:nvPr/>
          </p:nvGrpSpPr>
          <p:grpSpPr>
            <a:xfrm>
              <a:off x="752433" y="1249739"/>
              <a:ext cx="1902354" cy="2836061"/>
              <a:chOff x="724125" y="1249739"/>
              <a:chExt cx="1902354" cy="2836061"/>
            </a:xfrm>
          </p:grpSpPr>
          <p:grpSp>
            <p:nvGrpSpPr>
              <p:cNvPr id="16" name="Groupe 15">
                <a:extLst>
                  <a:ext uri="{FF2B5EF4-FFF2-40B4-BE49-F238E27FC236}">
                    <a16:creationId xmlns:a16="http://schemas.microsoft.com/office/drawing/2014/main" id="{B7904422-8BD0-4D6F-2F2A-012F8B3779F1}"/>
                  </a:ext>
                </a:extLst>
              </p:cNvPr>
              <p:cNvGrpSpPr/>
              <p:nvPr/>
            </p:nvGrpSpPr>
            <p:grpSpPr>
              <a:xfrm>
                <a:off x="742954" y="1249739"/>
                <a:ext cx="1864697" cy="1143090"/>
                <a:chOff x="3521129" y="693992"/>
                <a:chExt cx="2290193" cy="1226912"/>
              </a:xfrm>
            </p:grpSpPr>
            <p:sp>
              <p:nvSpPr>
                <p:cNvPr id="22" name="TextBox 38">
                  <a:extLst>
                    <a:ext uri="{FF2B5EF4-FFF2-40B4-BE49-F238E27FC236}">
                      <a16:creationId xmlns:a16="http://schemas.microsoft.com/office/drawing/2014/main" id="{CDF51200-1848-6099-F9D6-4CF48CFCB864}"/>
                    </a:ext>
                  </a:extLst>
                </p:cNvPr>
                <p:cNvSpPr txBox="1"/>
                <p:nvPr/>
              </p:nvSpPr>
              <p:spPr>
                <a:xfrm>
                  <a:off x="3521129" y="1227178"/>
                  <a:ext cx="2290193" cy="6937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Franklin Gothic Medium" panose="020B0603020102020204" pitchFamily="34" charset="0"/>
                    </a:rPr>
                    <a:t>Principal scientists</a:t>
                  </a:r>
                </a:p>
              </p:txBody>
            </p:sp>
            <p:sp>
              <p:nvSpPr>
                <p:cNvPr id="24" name="ZoneTexte 23">
                  <a:extLst>
                    <a:ext uri="{FF2B5EF4-FFF2-40B4-BE49-F238E27FC236}">
                      <a16:creationId xmlns:a16="http://schemas.microsoft.com/office/drawing/2014/main" id="{89E0A8EB-ACEC-2EF4-B57B-2B126EF16CBB}"/>
                    </a:ext>
                  </a:extLst>
                </p:cNvPr>
                <p:cNvSpPr txBox="1"/>
                <p:nvPr/>
              </p:nvSpPr>
              <p:spPr>
                <a:xfrm>
                  <a:off x="3716731" y="693992"/>
                  <a:ext cx="1898989" cy="7013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A" sz="3600" dirty="0">
                      <a:solidFill>
                        <a:schemeClr val="bg1"/>
                      </a:solidFill>
                      <a:latin typeface="Franklin Gothic Medium" panose="020B0603020102020204" pitchFamily="34" charset="0"/>
                    </a:rPr>
                    <a:t>+ 160</a:t>
                  </a:r>
                </a:p>
              </p:txBody>
            </p:sp>
          </p:grpSp>
          <p:grpSp>
            <p:nvGrpSpPr>
              <p:cNvPr id="25" name="Groupe 24">
                <a:extLst>
                  <a:ext uri="{FF2B5EF4-FFF2-40B4-BE49-F238E27FC236}">
                    <a16:creationId xmlns:a16="http://schemas.microsoft.com/office/drawing/2014/main" id="{E1BEBE2A-0B42-A052-7CDD-F0620719E9C2}"/>
                  </a:ext>
                </a:extLst>
              </p:cNvPr>
              <p:cNvGrpSpPr/>
              <p:nvPr/>
            </p:nvGrpSpPr>
            <p:grpSpPr>
              <a:xfrm>
                <a:off x="724125" y="2401141"/>
                <a:ext cx="1902354" cy="1684659"/>
                <a:chOff x="3521225" y="1803908"/>
                <a:chExt cx="2336442" cy="1808190"/>
              </a:xfrm>
            </p:grpSpPr>
            <p:sp>
              <p:nvSpPr>
                <p:cNvPr id="27" name="ZoneTexte 26">
                  <a:extLst>
                    <a:ext uri="{FF2B5EF4-FFF2-40B4-BE49-F238E27FC236}">
                      <a16:creationId xmlns:a16="http://schemas.microsoft.com/office/drawing/2014/main" id="{0C7409E0-3B4D-AA78-0448-71FEE2383EDF}"/>
                    </a:ext>
                  </a:extLst>
                </p:cNvPr>
                <p:cNvSpPr txBox="1"/>
                <p:nvPr/>
              </p:nvSpPr>
              <p:spPr>
                <a:xfrm>
                  <a:off x="3865227" y="1803908"/>
                  <a:ext cx="1648438" cy="7013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CA" sz="3600" dirty="0">
                      <a:solidFill>
                        <a:schemeClr val="bg1"/>
                      </a:solidFill>
                      <a:latin typeface="Franklin Gothic Medium" panose="020B0603020102020204" pitchFamily="34" charset="0"/>
                    </a:rPr>
                    <a:t>490</a:t>
                  </a:r>
                </a:p>
              </p:txBody>
            </p:sp>
            <p:sp>
              <p:nvSpPr>
                <p:cNvPr id="31" name="ZoneTexte 30">
                  <a:extLst>
                    <a:ext uri="{FF2B5EF4-FFF2-40B4-BE49-F238E27FC236}">
                      <a16:creationId xmlns:a16="http://schemas.microsoft.com/office/drawing/2014/main" id="{5274200F-E48E-DBBE-0BEF-3DA5E7A8996B}"/>
                    </a:ext>
                  </a:extLst>
                </p:cNvPr>
                <p:cNvSpPr txBox="1"/>
                <p:nvPr/>
              </p:nvSpPr>
              <p:spPr>
                <a:xfrm>
                  <a:off x="3521225" y="2323752"/>
                  <a:ext cx="2336442" cy="12883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>
                      <a:solidFill>
                        <a:schemeClr val="bg1"/>
                      </a:solidFill>
                      <a:latin typeface="Franklin Gothic Medium" panose="020B0603020102020204" pitchFamily="34" charset="0"/>
                    </a:rPr>
                    <a:t>Graduate students and postdoctoral fellows</a:t>
                  </a:r>
                </a:p>
              </p:txBody>
            </p:sp>
          </p:grpSp>
        </p:grpSp>
      </p:grpSp>
      <p:grpSp>
        <p:nvGrpSpPr>
          <p:cNvPr id="70" name="Groupe 69">
            <a:extLst>
              <a:ext uri="{FF2B5EF4-FFF2-40B4-BE49-F238E27FC236}">
                <a16:creationId xmlns:a16="http://schemas.microsoft.com/office/drawing/2014/main" id="{ED6BDC25-5D21-79E5-2DF7-FD29BE8692AA}"/>
              </a:ext>
            </a:extLst>
          </p:cNvPr>
          <p:cNvGrpSpPr/>
          <p:nvPr/>
        </p:nvGrpSpPr>
        <p:grpSpPr>
          <a:xfrm>
            <a:off x="2809555" y="1324247"/>
            <a:ext cx="2160000" cy="5091688"/>
            <a:chOff x="2910113" y="1153456"/>
            <a:chExt cx="2160000" cy="509168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3F53379-C8BF-4168-9556-12CCAF7F6FD5}"/>
                </a:ext>
              </a:extLst>
            </p:cNvPr>
            <p:cNvGrpSpPr/>
            <p:nvPr/>
          </p:nvGrpSpPr>
          <p:grpSpPr>
            <a:xfrm>
              <a:off x="2910113" y="1153456"/>
              <a:ext cx="2160000" cy="5091688"/>
              <a:chOff x="911173" y="1574622"/>
              <a:chExt cx="1946750" cy="4365981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E5E7ACE-2FD1-44AA-9BAA-BB3A5E449050}"/>
                  </a:ext>
                </a:extLst>
              </p:cNvPr>
              <p:cNvGrpSpPr/>
              <p:nvPr/>
            </p:nvGrpSpPr>
            <p:grpSpPr>
              <a:xfrm>
                <a:off x="971881" y="1574622"/>
                <a:ext cx="1847089" cy="4365981"/>
                <a:chOff x="2137901" y="2240991"/>
                <a:chExt cx="1847089" cy="4365981"/>
              </a:xfrm>
            </p:grpSpPr>
            <p:sp>
              <p:nvSpPr>
                <p:cNvPr id="19" name="Round Same Side Corner Rectangle 126">
                  <a:extLst>
                    <a:ext uri="{FF2B5EF4-FFF2-40B4-BE49-F238E27FC236}">
                      <a16:creationId xmlns:a16="http://schemas.microsoft.com/office/drawing/2014/main" id="{471EA3FF-7C83-4AAA-816D-F851D804EF35}"/>
                    </a:ext>
                  </a:extLst>
                </p:cNvPr>
                <p:cNvSpPr/>
                <p:nvPr/>
              </p:nvSpPr>
              <p:spPr>
                <a:xfrm>
                  <a:off x="2137901" y="2240991"/>
                  <a:ext cx="1847089" cy="4365981"/>
                </a:xfrm>
                <a:prstGeom prst="round2SameRect">
                  <a:avLst>
                    <a:gd name="adj1" fmla="val 0"/>
                    <a:gd name="adj2" fmla="val 50000"/>
                  </a:avLst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highlight>
                      <a:srgbClr val="008080"/>
                    </a:highlight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1" name="Donut 6">
                  <a:extLst>
                    <a:ext uri="{FF2B5EF4-FFF2-40B4-BE49-F238E27FC236}">
                      <a16:creationId xmlns:a16="http://schemas.microsoft.com/office/drawing/2014/main" id="{ED5ACEDD-1441-4DB3-9238-2A5D07032D20}"/>
                    </a:ext>
                  </a:extLst>
                </p:cNvPr>
                <p:cNvSpPr/>
                <p:nvPr/>
              </p:nvSpPr>
              <p:spPr>
                <a:xfrm>
                  <a:off x="2257018" y="4867591"/>
                  <a:ext cx="1622292" cy="1543450"/>
                </a:xfrm>
                <a:custGeom>
                  <a:avLst/>
                  <a:gdLst>
                    <a:gd name="connsiteX0" fmla="*/ 0 w 1838524"/>
                    <a:gd name="connsiteY0" fmla="*/ 919262 h 1838524"/>
                    <a:gd name="connsiteX1" fmla="*/ 919262 w 1838524"/>
                    <a:gd name="connsiteY1" fmla="*/ 0 h 1838524"/>
                    <a:gd name="connsiteX2" fmla="*/ 1838524 w 1838524"/>
                    <a:gd name="connsiteY2" fmla="*/ 919262 h 1838524"/>
                    <a:gd name="connsiteX3" fmla="*/ 919262 w 1838524"/>
                    <a:gd name="connsiteY3" fmla="*/ 1838524 h 1838524"/>
                    <a:gd name="connsiteX4" fmla="*/ 0 w 1838524"/>
                    <a:gd name="connsiteY4" fmla="*/ 919262 h 1838524"/>
                    <a:gd name="connsiteX5" fmla="*/ 50173 w 1838524"/>
                    <a:gd name="connsiteY5" fmla="*/ 919262 h 1838524"/>
                    <a:gd name="connsiteX6" fmla="*/ 919262 w 1838524"/>
                    <a:gd name="connsiteY6" fmla="*/ 1788351 h 1838524"/>
                    <a:gd name="connsiteX7" fmla="*/ 1788351 w 1838524"/>
                    <a:gd name="connsiteY7" fmla="*/ 919262 h 1838524"/>
                    <a:gd name="connsiteX8" fmla="*/ 919262 w 1838524"/>
                    <a:gd name="connsiteY8" fmla="*/ 50173 h 1838524"/>
                    <a:gd name="connsiteX9" fmla="*/ 50173 w 1838524"/>
                    <a:gd name="connsiteY9" fmla="*/ 919262 h 1838524"/>
                    <a:gd name="connsiteX0" fmla="*/ 0 w 1838524"/>
                    <a:gd name="connsiteY0" fmla="*/ 919262 h 1838524"/>
                    <a:gd name="connsiteX1" fmla="*/ 919262 w 1838524"/>
                    <a:gd name="connsiteY1" fmla="*/ 0 h 1838524"/>
                    <a:gd name="connsiteX2" fmla="*/ 1838524 w 1838524"/>
                    <a:gd name="connsiteY2" fmla="*/ 919262 h 1838524"/>
                    <a:gd name="connsiteX3" fmla="*/ 919262 w 1838524"/>
                    <a:gd name="connsiteY3" fmla="*/ 1838524 h 1838524"/>
                    <a:gd name="connsiteX4" fmla="*/ 0 w 1838524"/>
                    <a:gd name="connsiteY4" fmla="*/ 919262 h 1838524"/>
                    <a:gd name="connsiteX5" fmla="*/ 919262 w 1838524"/>
                    <a:gd name="connsiteY5" fmla="*/ 50173 h 1838524"/>
                    <a:gd name="connsiteX6" fmla="*/ 919262 w 1838524"/>
                    <a:gd name="connsiteY6" fmla="*/ 1788351 h 1838524"/>
                    <a:gd name="connsiteX7" fmla="*/ 1788351 w 1838524"/>
                    <a:gd name="connsiteY7" fmla="*/ 919262 h 1838524"/>
                    <a:gd name="connsiteX8" fmla="*/ 919262 w 1838524"/>
                    <a:gd name="connsiteY8" fmla="*/ 50173 h 1838524"/>
                    <a:gd name="connsiteX0" fmla="*/ 0 w 1838524"/>
                    <a:gd name="connsiteY0" fmla="*/ 919262 h 1838524"/>
                    <a:gd name="connsiteX1" fmla="*/ 919262 w 1838524"/>
                    <a:gd name="connsiteY1" fmla="*/ 0 h 1838524"/>
                    <a:gd name="connsiteX2" fmla="*/ 1838524 w 1838524"/>
                    <a:gd name="connsiteY2" fmla="*/ 919262 h 1838524"/>
                    <a:gd name="connsiteX3" fmla="*/ 919262 w 1838524"/>
                    <a:gd name="connsiteY3" fmla="*/ 1838524 h 1838524"/>
                    <a:gd name="connsiteX4" fmla="*/ 0 w 1838524"/>
                    <a:gd name="connsiteY4" fmla="*/ 919262 h 1838524"/>
                    <a:gd name="connsiteX5" fmla="*/ 1788351 w 1838524"/>
                    <a:gd name="connsiteY5" fmla="*/ 919262 h 1838524"/>
                    <a:gd name="connsiteX6" fmla="*/ 919262 w 1838524"/>
                    <a:gd name="connsiteY6" fmla="*/ 1788351 h 1838524"/>
                    <a:gd name="connsiteX7" fmla="*/ 1788351 w 1838524"/>
                    <a:gd name="connsiteY7" fmla="*/ 919262 h 1838524"/>
                    <a:gd name="connsiteX0" fmla="*/ 0 w 1838524"/>
                    <a:gd name="connsiteY0" fmla="*/ 919262 h 1838524"/>
                    <a:gd name="connsiteX1" fmla="*/ 919262 w 1838524"/>
                    <a:gd name="connsiteY1" fmla="*/ 0 h 1838524"/>
                    <a:gd name="connsiteX2" fmla="*/ 1838524 w 1838524"/>
                    <a:gd name="connsiteY2" fmla="*/ 919262 h 1838524"/>
                    <a:gd name="connsiteX3" fmla="*/ 919262 w 1838524"/>
                    <a:gd name="connsiteY3" fmla="*/ 1838524 h 1838524"/>
                    <a:gd name="connsiteX4" fmla="*/ 0 w 1838524"/>
                    <a:gd name="connsiteY4" fmla="*/ 919262 h 1838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38524" h="1838524">
                      <a:moveTo>
                        <a:pt x="0" y="919262"/>
                      </a:moveTo>
                      <a:cubicBezTo>
                        <a:pt x="0" y="411568"/>
                        <a:pt x="411568" y="0"/>
                        <a:pt x="919262" y="0"/>
                      </a:cubicBezTo>
                      <a:cubicBezTo>
                        <a:pt x="1426956" y="0"/>
                        <a:pt x="1838524" y="411568"/>
                        <a:pt x="1838524" y="919262"/>
                      </a:cubicBezTo>
                      <a:cubicBezTo>
                        <a:pt x="1838524" y="1426956"/>
                        <a:pt x="1426956" y="1838524"/>
                        <a:pt x="919262" y="1838524"/>
                      </a:cubicBezTo>
                      <a:cubicBezTo>
                        <a:pt x="411568" y="1838524"/>
                        <a:pt x="0" y="1426956"/>
                        <a:pt x="0" y="91926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" name="TextBox 38">
                <a:extLst>
                  <a:ext uri="{FF2B5EF4-FFF2-40B4-BE49-F238E27FC236}">
                    <a16:creationId xmlns:a16="http://schemas.microsoft.com/office/drawing/2014/main" id="{A54F441D-CEE3-4475-B294-E293B242FE64}"/>
                  </a:ext>
                </a:extLst>
              </p:cNvPr>
              <p:cNvSpPr txBox="1"/>
              <p:nvPr/>
            </p:nvSpPr>
            <p:spPr>
              <a:xfrm>
                <a:off x="911173" y="2043997"/>
                <a:ext cx="19467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78E91F0E-8473-4B89-A5DF-D7F3634884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12851" y="4606905"/>
              <a:ext cx="793571" cy="1019482"/>
            </a:xfrm>
            <a:custGeom>
              <a:avLst/>
              <a:gdLst>
                <a:gd name="T0" fmla="*/ 2399 w 3518"/>
                <a:gd name="T1" fmla="*/ 3468 h 4320"/>
                <a:gd name="T2" fmla="*/ 2226 w 3518"/>
                <a:gd name="T3" fmla="*/ 3553 h 4320"/>
                <a:gd name="T4" fmla="*/ 2628 w 3518"/>
                <a:gd name="T5" fmla="*/ 3947 h 4320"/>
                <a:gd name="T6" fmla="*/ 3267 w 3518"/>
                <a:gd name="T7" fmla="*/ 3304 h 4320"/>
                <a:gd name="T8" fmla="*/ 3154 w 3518"/>
                <a:gd name="T9" fmla="*/ 3147 h 4320"/>
                <a:gd name="T10" fmla="*/ 1790 w 3518"/>
                <a:gd name="T11" fmla="*/ 3147 h 4320"/>
                <a:gd name="T12" fmla="*/ 1136 w 3518"/>
                <a:gd name="T13" fmla="*/ 3197 h 4320"/>
                <a:gd name="T14" fmla="*/ 1153 w 3518"/>
                <a:gd name="T15" fmla="*/ 3027 h 4320"/>
                <a:gd name="T16" fmla="*/ 1003 w 3518"/>
                <a:gd name="T17" fmla="*/ 2964 h 4320"/>
                <a:gd name="T18" fmla="*/ 546 w 3518"/>
                <a:gd name="T19" fmla="*/ 3127 h 4320"/>
                <a:gd name="T20" fmla="*/ 584 w 3518"/>
                <a:gd name="T21" fmla="*/ 3027 h 4320"/>
                <a:gd name="T22" fmla="*/ 2717 w 3518"/>
                <a:gd name="T23" fmla="*/ 2715 h 4320"/>
                <a:gd name="T24" fmla="*/ 3284 w 3518"/>
                <a:gd name="T25" fmla="*/ 2951 h 4320"/>
                <a:gd name="T26" fmla="*/ 3518 w 3518"/>
                <a:gd name="T27" fmla="*/ 3518 h 4320"/>
                <a:gd name="T28" fmla="*/ 3284 w 3518"/>
                <a:gd name="T29" fmla="*/ 4084 h 4320"/>
                <a:gd name="T30" fmla="*/ 2717 w 3518"/>
                <a:gd name="T31" fmla="*/ 4320 h 4320"/>
                <a:gd name="T32" fmla="*/ 2149 w 3518"/>
                <a:gd name="T33" fmla="*/ 4084 h 4320"/>
                <a:gd name="T34" fmla="*/ 1914 w 3518"/>
                <a:gd name="T35" fmla="*/ 3518 h 4320"/>
                <a:gd name="T36" fmla="*/ 2149 w 3518"/>
                <a:gd name="T37" fmla="*/ 2951 h 4320"/>
                <a:gd name="T38" fmla="*/ 2717 w 3518"/>
                <a:gd name="T39" fmla="*/ 2715 h 4320"/>
                <a:gd name="T40" fmla="*/ 1914 w 3518"/>
                <a:gd name="T41" fmla="*/ 2592 h 4320"/>
                <a:gd name="T42" fmla="*/ 1136 w 3518"/>
                <a:gd name="T43" fmla="*/ 2642 h 4320"/>
                <a:gd name="T44" fmla="*/ 1153 w 3518"/>
                <a:gd name="T45" fmla="*/ 2472 h 4320"/>
                <a:gd name="T46" fmla="*/ 1003 w 3518"/>
                <a:gd name="T47" fmla="*/ 2435 h 4320"/>
                <a:gd name="T48" fmla="*/ 546 w 3518"/>
                <a:gd name="T49" fmla="*/ 2599 h 4320"/>
                <a:gd name="T50" fmla="*/ 584 w 3518"/>
                <a:gd name="T51" fmla="*/ 2498 h 4320"/>
                <a:gd name="T52" fmla="*/ 1173 w 3518"/>
                <a:gd name="T53" fmla="*/ 1975 h 4320"/>
                <a:gd name="T54" fmla="*/ 2219 w 3518"/>
                <a:gd name="T55" fmla="*/ 2118 h 4320"/>
                <a:gd name="T56" fmla="*/ 1123 w 3518"/>
                <a:gd name="T57" fmla="*/ 2135 h 4320"/>
                <a:gd name="T58" fmla="*/ 1173 w 3518"/>
                <a:gd name="T59" fmla="*/ 1975 h 4320"/>
                <a:gd name="T60" fmla="*/ 994 w 3518"/>
                <a:gd name="T61" fmla="*/ 1926 h 4320"/>
                <a:gd name="T62" fmla="*/ 534 w 3518"/>
                <a:gd name="T63" fmla="*/ 2061 h 4320"/>
                <a:gd name="T64" fmla="*/ 601 w 3518"/>
                <a:gd name="T65" fmla="*/ 1977 h 4320"/>
                <a:gd name="T66" fmla="*/ 2160 w 3518"/>
                <a:gd name="T67" fmla="*/ 1419 h 4320"/>
                <a:gd name="T68" fmla="*/ 2210 w 3518"/>
                <a:gd name="T69" fmla="*/ 1579 h 4320"/>
                <a:gd name="T70" fmla="*/ 1114 w 3518"/>
                <a:gd name="T71" fmla="*/ 1562 h 4320"/>
                <a:gd name="T72" fmla="*/ 956 w 3518"/>
                <a:gd name="T73" fmla="*/ 1282 h 4320"/>
                <a:gd name="T74" fmla="*/ 766 w 3518"/>
                <a:gd name="T75" fmla="*/ 1632 h 4320"/>
                <a:gd name="T76" fmla="*/ 526 w 3518"/>
                <a:gd name="T77" fmla="*/ 1495 h 4320"/>
                <a:gd name="T78" fmla="*/ 616 w 3518"/>
                <a:gd name="T79" fmla="*/ 1436 h 4320"/>
                <a:gd name="T80" fmla="*/ 681 w 3518"/>
                <a:gd name="T81" fmla="*/ 463 h 4320"/>
                <a:gd name="T82" fmla="*/ 846 w 3518"/>
                <a:gd name="T83" fmla="*/ 768 h 4320"/>
                <a:gd name="T84" fmla="*/ 1973 w 3518"/>
                <a:gd name="T85" fmla="*/ 742 h 4320"/>
                <a:gd name="T86" fmla="*/ 2092 w 3518"/>
                <a:gd name="T87" fmla="*/ 432 h 4320"/>
                <a:gd name="T88" fmla="*/ 2735 w 3518"/>
                <a:gd name="T89" fmla="*/ 545 h 4320"/>
                <a:gd name="T90" fmla="*/ 2632 w 3518"/>
                <a:gd name="T91" fmla="*/ 2534 h 4320"/>
                <a:gd name="T92" fmla="*/ 1754 w 3518"/>
                <a:gd name="T93" fmla="*/ 3739 h 4320"/>
                <a:gd name="T94" fmla="*/ 59 w 3518"/>
                <a:gd name="T95" fmla="*/ 3800 h 4320"/>
                <a:gd name="T96" fmla="*/ 26 w 3518"/>
                <a:gd name="T97" fmla="*/ 566 h 4320"/>
                <a:gd name="T98" fmla="*/ 1389 w 3518"/>
                <a:gd name="T99" fmla="*/ 123 h 4320"/>
                <a:gd name="T100" fmla="*/ 1309 w 3518"/>
                <a:gd name="T101" fmla="*/ 263 h 4320"/>
                <a:gd name="T102" fmla="*/ 1469 w 3518"/>
                <a:gd name="T103" fmla="*/ 263 h 4320"/>
                <a:gd name="T104" fmla="*/ 1389 w 3518"/>
                <a:gd name="T105" fmla="*/ 123 h 4320"/>
                <a:gd name="T106" fmla="*/ 1576 w 3518"/>
                <a:gd name="T107" fmla="*/ 106 h 4320"/>
                <a:gd name="T108" fmla="*/ 1651 w 3518"/>
                <a:gd name="T109" fmla="*/ 296 h 4320"/>
                <a:gd name="T110" fmla="*/ 1944 w 3518"/>
                <a:gd name="T111" fmla="*/ 389 h 4320"/>
                <a:gd name="T112" fmla="*/ 1922 w 3518"/>
                <a:gd name="T113" fmla="*/ 626 h 4320"/>
                <a:gd name="T114" fmla="*/ 884 w 3518"/>
                <a:gd name="T115" fmla="*/ 648 h 4320"/>
                <a:gd name="T116" fmla="*/ 817 w 3518"/>
                <a:gd name="T117" fmla="*/ 420 h 4320"/>
                <a:gd name="T118" fmla="*/ 1105 w 3518"/>
                <a:gd name="T119" fmla="*/ 305 h 4320"/>
                <a:gd name="T120" fmla="*/ 1186 w 3518"/>
                <a:gd name="T121" fmla="*/ 139 h 4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518" h="4320">
                  <a:moveTo>
                    <a:pt x="3154" y="3147"/>
                  </a:moveTo>
                  <a:lnTo>
                    <a:pt x="3128" y="3150"/>
                  </a:lnTo>
                  <a:lnTo>
                    <a:pt x="3102" y="3156"/>
                  </a:lnTo>
                  <a:lnTo>
                    <a:pt x="3077" y="3169"/>
                  </a:lnTo>
                  <a:lnTo>
                    <a:pt x="3056" y="3189"/>
                  </a:lnTo>
                  <a:lnTo>
                    <a:pt x="2640" y="3656"/>
                  </a:lnTo>
                  <a:lnTo>
                    <a:pt x="2424" y="3483"/>
                  </a:lnTo>
                  <a:lnTo>
                    <a:pt x="2399" y="3468"/>
                  </a:lnTo>
                  <a:lnTo>
                    <a:pt x="2373" y="3459"/>
                  </a:lnTo>
                  <a:lnTo>
                    <a:pt x="2346" y="3456"/>
                  </a:lnTo>
                  <a:lnTo>
                    <a:pt x="2319" y="3459"/>
                  </a:lnTo>
                  <a:lnTo>
                    <a:pt x="2293" y="3468"/>
                  </a:lnTo>
                  <a:lnTo>
                    <a:pt x="2269" y="3482"/>
                  </a:lnTo>
                  <a:lnTo>
                    <a:pt x="2249" y="3502"/>
                  </a:lnTo>
                  <a:lnTo>
                    <a:pt x="2234" y="3527"/>
                  </a:lnTo>
                  <a:lnTo>
                    <a:pt x="2226" y="3553"/>
                  </a:lnTo>
                  <a:lnTo>
                    <a:pt x="2222" y="3579"/>
                  </a:lnTo>
                  <a:lnTo>
                    <a:pt x="2226" y="3607"/>
                  </a:lnTo>
                  <a:lnTo>
                    <a:pt x="2234" y="3633"/>
                  </a:lnTo>
                  <a:lnTo>
                    <a:pt x="2248" y="3655"/>
                  </a:lnTo>
                  <a:lnTo>
                    <a:pt x="2269" y="3676"/>
                  </a:lnTo>
                  <a:lnTo>
                    <a:pt x="2577" y="3922"/>
                  </a:lnTo>
                  <a:lnTo>
                    <a:pt x="2602" y="3938"/>
                  </a:lnTo>
                  <a:lnTo>
                    <a:pt x="2628" y="3947"/>
                  </a:lnTo>
                  <a:lnTo>
                    <a:pt x="2654" y="3950"/>
                  </a:lnTo>
                  <a:lnTo>
                    <a:pt x="2680" y="3947"/>
                  </a:lnTo>
                  <a:lnTo>
                    <a:pt x="2704" y="3939"/>
                  </a:lnTo>
                  <a:lnTo>
                    <a:pt x="2727" y="3926"/>
                  </a:lnTo>
                  <a:lnTo>
                    <a:pt x="2747" y="3909"/>
                  </a:lnTo>
                  <a:lnTo>
                    <a:pt x="3241" y="3353"/>
                  </a:lnTo>
                  <a:lnTo>
                    <a:pt x="3257" y="3329"/>
                  </a:lnTo>
                  <a:lnTo>
                    <a:pt x="3267" y="3304"/>
                  </a:lnTo>
                  <a:lnTo>
                    <a:pt x="3272" y="3277"/>
                  </a:lnTo>
                  <a:lnTo>
                    <a:pt x="3270" y="3250"/>
                  </a:lnTo>
                  <a:lnTo>
                    <a:pt x="3263" y="3224"/>
                  </a:lnTo>
                  <a:lnTo>
                    <a:pt x="3250" y="3199"/>
                  </a:lnTo>
                  <a:lnTo>
                    <a:pt x="3230" y="3178"/>
                  </a:lnTo>
                  <a:lnTo>
                    <a:pt x="3207" y="3163"/>
                  </a:lnTo>
                  <a:lnTo>
                    <a:pt x="3182" y="3152"/>
                  </a:lnTo>
                  <a:lnTo>
                    <a:pt x="3154" y="3147"/>
                  </a:lnTo>
                  <a:close/>
                  <a:moveTo>
                    <a:pt x="1173" y="3024"/>
                  </a:moveTo>
                  <a:lnTo>
                    <a:pt x="1728" y="3024"/>
                  </a:lnTo>
                  <a:lnTo>
                    <a:pt x="1748" y="3027"/>
                  </a:lnTo>
                  <a:lnTo>
                    <a:pt x="1765" y="3036"/>
                  </a:lnTo>
                  <a:lnTo>
                    <a:pt x="1778" y="3049"/>
                  </a:lnTo>
                  <a:lnTo>
                    <a:pt x="1787" y="3066"/>
                  </a:lnTo>
                  <a:lnTo>
                    <a:pt x="1790" y="3086"/>
                  </a:lnTo>
                  <a:lnTo>
                    <a:pt x="1790" y="3147"/>
                  </a:lnTo>
                  <a:lnTo>
                    <a:pt x="1787" y="3167"/>
                  </a:lnTo>
                  <a:lnTo>
                    <a:pt x="1778" y="3184"/>
                  </a:lnTo>
                  <a:lnTo>
                    <a:pt x="1765" y="3197"/>
                  </a:lnTo>
                  <a:lnTo>
                    <a:pt x="1748" y="3206"/>
                  </a:lnTo>
                  <a:lnTo>
                    <a:pt x="1728" y="3209"/>
                  </a:lnTo>
                  <a:lnTo>
                    <a:pt x="1173" y="3209"/>
                  </a:lnTo>
                  <a:lnTo>
                    <a:pt x="1153" y="3206"/>
                  </a:lnTo>
                  <a:lnTo>
                    <a:pt x="1136" y="3197"/>
                  </a:lnTo>
                  <a:lnTo>
                    <a:pt x="1123" y="3184"/>
                  </a:lnTo>
                  <a:lnTo>
                    <a:pt x="1114" y="3167"/>
                  </a:lnTo>
                  <a:lnTo>
                    <a:pt x="1111" y="3147"/>
                  </a:lnTo>
                  <a:lnTo>
                    <a:pt x="1111" y="3086"/>
                  </a:lnTo>
                  <a:lnTo>
                    <a:pt x="1114" y="3066"/>
                  </a:lnTo>
                  <a:lnTo>
                    <a:pt x="1123" y="3049"/>
                  </a:lnTo>
                  <a:lnTo>
                    <a:pt x="1136" y="3036"/>
                  </a:lnTo>
                  <a:lnTo>
                    <a:pt x="1153" y="3027"/>
                  </a:lnTo>
                  <a:lnTo>
                    <a:pt x="1173" y="3024"/>
                  </a:lnTo>
                  <a:close/>
                  <a:moveTo>
                    <a:pt x="956" y="2885"/>
                  </a:moveTo>
                  <a:lnTo>
                    <a:pt x="973" y="2889"/>
                  </a:lnTo>
                  <a:lnTo>
                    <a:pt x="988" y="2900"/>
                  </a:lnTo>
                  <a:lnTo>
                    <a:pt x="1000" y="2913"/>
                  </a:lnTo>
                  <a:lnTo>
                    <a:pt x="1007" y="2930"/>
                  </a:lnTo>
                  <a:lnTo>
                    <a:pt x="1007" y="2947"/>
                  </a:lnTo>
                  <a:lnTo>
                    <a:pt x="1003" y="2964"/>
                  </a:lnTo>
                  <a:lnTo>
                    <a:pt x="994" y="2979"/>
                  </a:lnTo>
                  <a:lnTo>
                    <a:pt x="766" y="3235"/>
                  </a:lnTo>
                  <a:lnTo>
                    <a:pt x="753" y="3245"/>
                  </a:lnTo>
                  <a:lnTo>
                    <a:pt x="738" y="3252"/>
                  </a:lnTo>
                  <a:lnTo>
                    <a:pt x="723" y="3254"/>
                  </a:lnTo>
                  <a:lnTo>
                    <a:pt x="704" y="3250"/>
                  </a:lnTo>
                  <a:lnTo>
                    <a:pt x="687" y="3241"/>
                  </a:lnTo>
                  <a:lnTo>
                    <a:pt x="546" y="3127"/>
                  </a:lnTo>
                  <a:lnTo>
                    <a:pt x="534" y="3114"/>
                  </a:lnTo>
                  <a:lnTo>
                    <a:pt x="526" y="3099"/>
                  </a:lnTo>
                  <a:lnTo>
                    <a:pt x="525" y="3082"/>
                  </a:lnTo>
                  <a:lnTo>
                    <a:pt x="527" y="3065"/>
                  </a:lnTo>
                  <a:lnTo>
                    <a:pt x="537" y="3048"/>
                  </a:lnTo>
                  <a:lnTo>
                    <a:pt x="550" y="3036"/>
                  </a:lnTo>
                  <a:lnTo>
                    <a:pt x="567" y="3029"/>
                  </a:lnTo>
                  <a:lnTo>
                    <a:pt x="584" y="3027"/>
                  </a:lnTo>
                  <a:lnTo>
                    <a:pt x="601" y="3031"/>
                  </a:lnTo>
                  <a:lnTo>
                    <a:pt x="616" y="3040"/>
                  </a:lnTo>
                  <a:lnTo>
                    <a:pt x="716" y="3120"/>
                  </a:lnTo>
                  <a:lnTo>
                    <a:pt x="909" y="2904"/>
                  </a:lnTo>
                  <a:lnTo>
                    <a:pt x="922" y="2892"/>
                  </a:lnTo>
                  <a:lnTo>
                    <a:pt x="939" y="2887"/>
                  </a:lnTo>
                  <a:lnTo>
                    <a:pt x="956" y="2885"/>
                  </a:lnTo>
                  <a:close/>
                  <a:moveTo>
                    <a:pt x="2717" y="2715"/>
                  </a:moveTo>
                  <a:lnTo>
                    <a:pt x="2798" y="2719"/>
                  </a:lnTo>
                  <a:lnTo>
                    <a:pt x="2878" y="2732"/>
                  </a:lnTo>
                  <a:lnTo>
                    <a:pt x="2955" y="2752"/>
                  </a:lnTo>
                  <a:lnTo>
                    <a:pt x="3029" y="2778"/>
                  </a:lnTo>
                  <a:lnTo>
                    <a:pt x="3099" y="2812"/>
                  </a:lnTo>
                  <a:lnTo>
                    <a:pt x="3165" y="2853"/>
                  </a:lnTo>
                  <a:lnTo>
                    <a:pt x="3226" y="2898"/>
                  </a:lnTo>
                  <a:lnTo>
                    <a:pt x="3284" y="2951"/>
                  </a:lnTo>
                  <a:lnTo>
                    <a:pt x="3335" y="3007"/>
                  </a:lnTo>
                  <a:lnTo>
                    <a:pt x="3382" y="3069"/>
                  </a:lnTo>
                  <a:lnTo>
                    <a:pt x="3422" y="3135"/>
                  </a:lnTo>
                  <a:lnTo>
                    <a:pt x="3456" y="3206"/>
                  </a:lnTo>
                  <a:lnTo>
                    <a:pt x="3483" y="3279"/>
                  </a:lnTo>
                  <a:lnTo>
                    <a:pt x="3503" y="3357"/>
                  </a:lnTo>
                  <a:lnTo>
                    <a:pt x="3515" y="3435"/>
                  </a:lnTo>
                  <a:lnTo>
                    <a:pt x="3518" y="3518"/>
                  </a:lnTo>
                  <a:lnTo>
                    <a:pt x="3515" y="3600"/>
                  </a:lnTo>
                  <a:lnTo>
                    <a:pt x="3503" y="3680"/>
                  </a:lnTo>
                  <a:lnTo>
                    <a:pt x="3483" y="3756"/>
                  </a:lnTo>
                  <a:lnTo>
                    <a:pt x="3456" y="3830"/>
                  </a:lnTo>
                  <a:lnTo>
                    <a:pt x="3422" y="3900"/>
                  </a:lnTo>
                  <a:lnTo>
                    <a:pt x="3382" y="3967"/>
                  </a:lnTo>
                  <a:lnTo>
                    <a:pt x="3335" y="4028"/>
                  </a:lnTo>
                  <a:lnTo>
                    <a:pt x="3284" y="4084"/>
                  </a:lnTo>
                  <a:lnTo>
                    <a:pt x="3226" y="4137"/>
                  </a:lnTo>
                  <a:lnTo>
                    <a:pt x="3165" y="4183"/>
                  </a:lnTo>
                  <a:lnTo>
                    <a:pt x="3099" y="4223"/>
                  </a:lnTo>
                  <a:lnTo>
                    <a:pt x="3029" y="4257"/>
                  </a:lnTo>
                  <a:lnTo>
                    <a:pt x="2955" y="4283"/>
                  </a:lnTo>
                  <a:lnTo>
                    <a:pt x="2878" y="4304"/>
                  </a:lnTo>
                  <a:lnTo>
                    <a:pt x="2798" y="4316"/>
                  </a:lnTo>
                  <a:lnTo>
                    <a:pt x="2717" y="4320"/>
                  </a:lnTo>
                  <a:lnTo>
                    <a:pt x="2635" y="4316"/>
                  </a:lnTo>
                  <a:lnTo>
                    <a:pt x="2555" y="4304"/>
                  </a:lnTo>
                  <a:lnTo>
                    <a:pt x="2477" y="4283"/>
                  </a:lnTo>
                  <a:lnTo>
                    <a:pt x="2404" y="4257"/>
                  </a:lnTo>
                  <a:lnTo>
                    <a:pt x="2333" y="4223"/>
                  </a:lnTo>
                  <a:lnTo>
                    <a:pt x="2268" y="4183"/>
                  </a:lnTo>
                  <a:lnTo>
                    <a:pt x="2206" y="4137"/>
                  </a:lnTo>
                  <a:lnTo>
                    <a:pt x="2149" y="4084"/>
                  </a:lnTo>
                  <a:lnTo>
                    <a:pt x="2098" y="4028"/>
                  </a:lnTo>
                  <a:lnTo>
                    <a:pt x="2050" y="3967"/>
                  </a:lnTo>
                  <a:lnTo>
                    <a:pt x="2011" y="3900"/>
                  </a:lnTo>
                  <a:lnTo>
                    <a:pt x="1977" y="3830"/>
                  </a:lnTo>
                  <a:lnTo>
                    <a:pt x="1950" y="3756"/>
                  </a:lnTo>
                  <a:lnTo>
                    <a:pt x="1930" y="3680"/>
                  </a:lnTo>
                  <a:lnTo>
                    <a:pt x="1918" y="3600"/>
                  </a:lnTo>
                  <a:lnTo>
                    <a:pt x="1914" y="3518"/>
                  </a:lnTo>
                  <a:lnTo>
                    <a:pt x="1918" y="3435"/>
                  </a:lnTo>
                  <a:lnTo>
                    <a:pt x="1930" y="3357"/>
                  </a:lnTo>
                  <a:lnTo>
                    <a:pt x="1950" y="3279"/>
                  </a:lnTo>
                  <a:lnTo>
                    <a:pt x="1977" y="3206"/>
                  </a:lnTo>
                  <a:lnTo>
                    <a:pt x="2011" y="3135"/>
                  </a:lnTo>
                  <a:lnTo>
                    <a:pt x="2050" y="3069"/>
                  </a:lnTo>
                  <a:lnTo>
                    <a:pt x="2098" y="3007"/>
                  </a:lnTo>
                  <a:lnTo>
                    <a:pt x="2149" y="2951"/>
                  </a:lnTo>
                  <a:lnTo>
                    <a:pt x="2206" y="2898"/>
                  </a:lnTo>
                  <a:lnTo>
                    <a:pt x="2268" y="2853"/>
                  </a:lnTo>
                  <a:lnTo>
                    <a:pt x="2333" y="2812"/>
                  </a:lnTo>
                  <a:lnTo>
                    <a:pt x="2404" y="2778"/>
                  </a:lnTo>
                  <a:lnTo>
                    <a:pt x="2477" y="2752"/>
                  </a:lnTo>
                  <a:lnTo>
                    <a:pt x="2555" y="2732"/>
                  </a:lnTo>
                  <a:lnTo>
                    <a:pt x="2635" y="2719"/>
                  </a:lnTo>
                  <a:lnTo>
                    <a:pt x="2717" y="2715"/>
                  </a:lnTo>
                  <a:close/>
                  <a:moveTo>
                    <a:pt x="1173" y="2469"/>
                  </a:moveTo>
                  <a:lnTo>
                    <a:pt x="1853" y="2469"/>
                  </a:lnTo>
                  <a:lnTo>
                    <a:pt x="1871" y="2472"/>
                  </a:lnTo>
                  <a:lnTo>
                    <a:pt x="1888" y="2481"/>
                  </a:lnTo>
                  <a:lnTo>
                    <a:pt x="1902" y="2494"/>
                  </a:lnTo>
                  <a:lnTo>
                    <a:pt x="1910" y="2511"/>
                  </a:lnTo>
                  <a:lnTo>
                    <a:pt x="1914" y="2530"/>
                  </a:lnTo>
                  <a:lnTo>
                    <a:pt x="1914" y="2592"/>
                  </a:lnTo>
                  <a:lnTo>
                    <a:pt x="1910" y="2612"/>
                  </a:lnTo>
                  <a:lnTo>
                    <a:pt x="1902" y="2629"/>
                  </a:lnTo>
                  <a:lnTo>
                    <a:pt x="1888" y="2642"/>
                  </a:lnTo>
                  <a:lnTo>
                    <a:pt x="1871" y="2651"/>
                  </a:lnTo>
                  <a:lnTo>
                    <a:pt x="1853" y="2654"/>
                  </a:lnTo>
                  <a:lnTo>
                    <a:pt x="1173" y="2654"/>
                  </a:lnTo>
                  <a:lnTo>
                    <a:pt x="1153" y="2651"/>
                  </a:lnTo>
                  <a:lnTo>
                    <a:pt x="1136" y="2642"/>
                  </a:lnTo>
                  <a:lnTo>
                    <a:pt x="1123" y="2629"/>
                  </a:lnTo>
                  <a:lnTo>
                    <a:pt x="1114" y="2612"/>
                  </a:lnTo>
                  <a:lnTo>
                    <a:pt x="1111" y="2592"/>
                  </a:lnTo>
                  <a:lnTo>
                    <a:pt x="1111" y="2530"/>
                  </a:lnTo>
                  <a:lnTo>
                    <a:pt x="1114" y="2511"/>
                  </a:lnTo>
                  <a:lnTo>
                    <a:pt x="1123" y="2494"/>
                  </a:lnTo>
                  <a:lnTo>
                    <a:pt x="1136" y="2481"/>
                  </a:lnTo>
                  <a:lnTo>
                    <a:pt x="1153" y="2472"/>
                  </a:lnTo>
                  <a:lnTo>
                    <a:pt x="1173" y="2469"/>
                  </a:lnTo>
                  <a:close/>
                  <a:moveTo>
                    <a:pt x="956" y="2356"/>
                  </a:moveTo>
                  <a:lnTo>
                    <a:pt x="973" y="2360"/>
                  </a:lnTo>
                  <a:lnTo>
                    <a:pt x="988" y="2371"/>
                  </a:lnTo>
                  <a:lnTo>
                    <a:pt x="1000" y="2384"/>
                  </a:lnTo>
                  <a:lnTo>
                    <a:pt x="1007" y="2401"/>
                  </a:lnTo>
                  <a:lnTo>
                    <a:pt x="1007" y="2418"/>
                  </a:lnTo>
                  <a:lnTo>
                    <a:pt x="1003" y="2435"/>
                  </a:lnTo>
                  <a:lnTo>
                    <a:pt x="994" y="2451"/>
                  </a:lnTo>
                  <a:lnTo>
                    <a:pt x="766" y="2706"/>
                  </a:lnTo>
                  <a:lnTo>
                    <a:pt x="753" y="2716"/>
                  </a:lnTo>
                  <a:lnTo>
                    <a:pt x="738" y="2723"/>
                  </a:lnTo>
                  <a:lnTo>
                    <a:pt x="723" y="2726"/>
                  </a:lnTo>
                  <a:lnTo>
                    <a:pt x="704" y="2722"/>
                  </a:lnTo>
                  <a:lnTo>
                    <a:pt x="687" y="2712"/>
                  </a:lnTo>
                  <a:lnTo>
                    <a:pt x="546" y="2599"/>
                  </a:lnTo>
                  <a:lnTo>
                    <a:pt x="534" y="2585"/>
                  </a:lnTo>
                  <a:lnTo>
                    <a:pt x="526" y="2570"/>
                  </a:lnTo>
                  <a:lnTo>
                    <a:pt x="525" y="2553"/>
                  </a:lnTo>
                  <a:lnTo>
                    <a:pt x="527" y="2536"/>
                  </a:lnTo>
                  <a:lnTo>
                    <a:pt x="537" y="2519"/>
                  </a:lnTo>
                  <a:lnTo>
                    <a:pt x="550" y="2507"/>
                  </a:lnTo>
                  <a:lnTo>
                    <a:pt x="567" y="2500"/>
                  </a:lnTo>
                  <a:lnTo>
                    <a:pt x="584" y="2498"/>
                  </a:lnTo>
                  <a:lnTo>
                    <a:pt x="601" y="2502"/>
                  </a:lnTo>
                  <a:lnTo>
                    <a:pt x="616" y="2511"/>
                  </a:lnTo>
                  <a:lnTo>
                    <a:pt x="716" y="2591"/>
                  </a:lnTo>
                  <a:lnTo>
                    <a:pt x="909" y="2375"/>
                  </a:lnTo>
                  <a:lnTo>
                    <a:pt x="922" y="2363"/>
                  </a:lnTo>
                  <a:lnTo>
                    <a:pt x="939" y="2358"/>
                  </a:lnTo>
                  <a:lnTo>
                    <a:pt x="956" y="2356"/>
                  </a:lnTo>
                  <a:close/>
                  <a:moveTo>
                    <a:pt x="1173" y="1975"/>
                  </a:moveTo>
                  <a:lnTo>
                    <a:pt x="2160" y="1975"/>
                  </a:lnTo>
                  <a:lnTo>
                    <a:pt x="2180" y="1978"/>
                  </a:lnTo>
                  <a:lnTo>
                    <a:pt x="2197" y="1987"/>
                  </a:lnTo>
                  <a:lnTo>
                    <a:pt x="2210" y="2000"/>
                  </a:lnTo>
                  <a:lnTo>
                    <a:pt x="2219" y="2017"/>
                  </a:lnTo>
                  <a:lnTo>
                    <a:pt x="2222" y="2037"/>
                  </a:lnTo>
                  <a:lnTo>
                    <a:pt x="2222" y="2098"/>
                  </a:lnTo>
                  <a:lnTo>
                    <a:pt x="2219" y="2118"/>
                  </a:lnTo>
                  <a:lnTo>
                    <a:pt x="2210" y="2135"/>
                  </a:lnTo>
                  <a:lnTo>
                    <a:pt x="2197" y="2148"/>
                  </a:lnTo>
                  <a:lnTo>
                    <a:pt x="2180" y="2157"/>
                  </a:lnTo>
                  <a:lnTo>
                    <a:pt x="2160" y="2160"/>
                  </a:lnTo>
                  <a:lnTo>
                    <a:pt x="1173" y="2160"/>
                  </a:lnTo>
                  <a:lnTo>
                    <a:pt x="1153" y="2157"/>
                  </a:lnTo>
                  <a:lnTo>
                    <a:pt x="1136" y="2148"/>
                  </a:lnTo>
                  <a:lnTo>
                    <a:pt x="1123" y="2135"/>
                  </a:lnTo>
                  <a:lnTo>
                    <a:pt x="1114" y="2118"/>
                  </a:lnTo>
                  <a:lnTo>
                    <a:pt x="1111" y="2098"/>
                  </a:lnTo>
                  <a:lnTo>
                    <a:pt x="1111" y="2037"/>
                  </a:lnTo>
                  <a:lnTo>
                    <a:pt x="1114" y="2017"/>
                  </a:lnTo>
                  <a:lnTo>
                    <a:pt x="1123" y="2000"/>
                  </a:lnTo>
                  <a:lnTo>
                    <a:pt x="1136" y="1987"/>
                  </a:lnTo>
                  <a:lnTo>
                    <a:pt x="1153" y="1978"/>
                  </a:lnTo>
                  <a:lnTo>
                    <a:pt x="1173" y="1975"/>
                  </a:lnTo>
                  <a:close/>
                  <a:moveTo>
                    <a:pt x="956" y="1831"/>
                  </a:moveTo>
                  <a:lnTo>
                    <a:pt x="973" y="1835"/>
                  </a:lnTo>
                  <a:lnTo>
                    <a:pt x="988" y="1846"/>
                  </a:lnTo>
                  <a:lnTo>
                    <a:pt x="1000" y="1859"/>
                  </a:lnTo>
                  <a:lnTo>
                    <a:pt x="1007" y="1876"/>
                  </a:lnTo>
                  <a:lnTo>
                    <a:pt x="1007" y="1893"/>
                  </a:lnTo>
                  <a:lnTo>
                    <a:pt x="1003" y="1910"/>
                  </a:lnTo>
                  <a:lnTo>
                    <a:pt x="994" y="1926"/>
                  </a:lnTo>
                  <a:lnTo>
                    <a:pt x="766" y="2181"/>
                  </a:lnTo>
                  <a:lnTo>
                    <a:pt x="753" y="2191"/>
                  </a:lnTo>
                  <a:lnTo>
                    <a:pt x="738" y="2198"/>
                  </a:lnTo>
                  <a:lnTo>
                    <a:pt x="723" y="2201"/>
                  </a:lnTo>
                  <a:lnTo>
                    <a:pt x="704" y="2197"/>
                  </a:lnTo>
                  <a:lnTo>
                    <a:pt x="687" y="2187"/>
                  </a:lnTo>
                  <a:lnTo>
                    <a:pt x="546" y="2074"/>
                  </a:lnTo>
                  <a:lnTo>
                    <a:pt x="534" y="2061"/>
                  </a:lnTo>
                  <a:lnTo>
                    <a:pt x="526" y="2045"/>
                  </a:lnTo>
                  <a:lnTo>
                    <a:pt x="525" y="2028"/>
                  </a:lnTo>
                  <a:lnTo>
                    <a:pt x="527" y="2009"/>
                  </a:lnTo>
                  <a:lnTo>
                    <a:pt x="537" y="1994"/>
                  </a:lnTo>
                  <a:lnTo>
                    <a:pt x="550" y="1982"/>
                  </a:lnTo>
                  <a:lnTo>
                    <a:pt x="567" y="1975"/>
                  </a:lnTo>
                  <a:lnTo>
                    <a:pt x="584" y="1973"/>
                  </a:lnTo>
                  <a:lnTo>
                    <a:pt x="601" y="1977"/>
                  </a:lnTo>
                  <a:lnTo>
                    <a:pt x="616" y="1986"/>
                  </a:lnTo>
                  <a:lnTo>
                    <a:pt x="716" y="2066"/>
                  </a:lnTo>
                  <a:lnTo>
                    <a:pt x="909" y="1850"/>
                  </a:lnTo>
                  <a:lnTo>
                    <a:pt x="922" y="1838"/>
                  </a:lnTo>
                  <a:lnTo>
                    <a:pt x="939" y="1833"/>
                  </a:lnTo>
                  <a:lnTo>
                    <a:pt x="956" y="1831"/>
                  </a:lnTo>
                  <a:close/>
                  <a:moveTo>
                    <a:pt x="1173" y="1419"/>
                  </a:moveTo>
                  <a:lnTo>
                    <a:pt x="2160" y="1419"/>
                  </a:lnTo>
                  <a:lnTo>
                    <a:pt x="2180" y="1423"/>
                  </a:lnTo>
                  <a:lnTo>
                    <a:pt x="2197" y="1431"/>
                  </a:lnTo>
                  <a:lnTo>
                    <a:pt x="2210" y="1445"/>
                  </a:lnTo>
                  <a:lnTo>
                    <a:pt x="2219" y="1462"/>
                  </a:lnTo>
                  <a:lnTo>
                    <a:pt x="2222" y="1481"/>
                  </a:lnTo>
                  <a:lnTo>
                    <a:pt x="2222" y="1543"/>
                  </a:lnTo>
                  <a:lnTo>
                    <a:pt x="2219" y="1562"/>
                  </a:lnTo>
                  <a:lnTo>
                    <a:pt x="2210" y="1579"/>
                  </a:lnTo>
                  <a:lnTo>
                    <a:pt x="2197" y="1593"/>
                  </a:lnTo>
                  <a:lnTo>
                    <a:pt x="2180" y="1601"/>
                  </a:lnTo>
                  <a:lnTo>
                    <a:pt x="2160" y="1605"/>
                  </a:lnTo>
                  <a:lnTo>
                    <a:pt x="1173" y="1605"/>
                  </a:lnTo>
                  <a:lnTo>
                    <a:pt x="1153" y="1601"/>
                  </a:lnTo>
                  <a:lnTo>
                    <a:pt x="1136" y="1593"/>
                  </a:lnTo>
                  <a:lnTo>
                    <a:pt x="1123" y="1579"/>
                  </a:lnTo>
                  <a:lnTo>
                    <a:pt x="1114" y="1562"/>
                  </a:lnTo>
                  <a:lnTo>
                    <a:pt x="1111" y="1543"/>
                  </a:lnTo>
                  <a:lnTo>
                    <a:pt x="1111" y="1481"/>
                  </a:lnTo>
                  <a:lnTo>
                    <a:pt x="1114" y="1462"/>
                  </a:lnTo>
                  <a:lnTo>
                    <a:pt x="1123" y="1445"/>
                  </a:lnTo>
                  <a:lnTo>
                    <a:pt x="1136" y="1431"/>
                  </a:lnTo>
                  <a:lnTo>
                    <a:pt x="1153" y="1423"/>
                  </a:lnTo>
                  <a:lnTo>
                    <a:pt x="1173" y="1419"/>
                  </a:lnTo>
                  <a:close/>
                  <a:moveTo>
                    <a:pt x="956" y="1282"/>
                  </a:moveTo>
                  <a:lnTo>
                    <a:pt x="973" y="1287"/>
                  </a:lnTo>
                  <a:lnTo>
                    <a:pt x="988" y="1296"/>
                  </a:lnTo>
                  <a:lnTo>
                    <a:pt x="1000" y="1310"/>
                  </a:lnTo>
                  <a:lnTo>
                    <a:pt x="1007" y="1326"/>
                  </a:lnTo>
                  <a:lnTo>
                    <a:pt x="1007" y="1344"/>
                  </a:lnTo>
                  <a:lnTo>
                    <a:pt x="1003" y="1361"/>
                  </a:lnTo>
                  <a:lnTo>
                    <a:pt x="994" y="1376"/>
                  </a:lnTo>
                  <a:lnTo>
                    <a:pt x="766" y="1632"/>
                  </a:lnTo>
                  <a:lnTo>
                    <a:pt x="753" y="1643"/>
                  </a:lnTo>
                  <a:lnTo>
                    <a:pt x="738" y="1649"/>
                  </a:lnTo>
                  <a:lnTo>
                    <a:pt x="723" y="1651"/>
                  </a:lnTo>
                  <a:lnTo>
                    <a:pt x="704" y="1648"/>
                  </a:lnTo>
                  <a:lnTo>
                    <a:pt x="687" y="1639"/>
                  </a:lnTo>
                  <a:lnTo>
                    <a:pt x="546" y="1525"/>
                  </a:lnTo>
                  <a:lnTo>
                    <a:pt x="534" y="1512"/>
                  </a:lnTo>
                  <a:lnTo>
                    <a:pt x="526" y="1495"/>
                  </a:lnTo>
                  <a:lnTo>
                    <a:pt x="525" y="1478"/>
                  </a:lnTo>
                  <a:lnTo>
                    <a:pt x="527" y="1461"/>
                  </a:lnTo>
                  <a:lnTo>
                    <a:pt x="537" y="1445"/>
                  </a:lnTo>
                  <a:lnTo>
                    <a:pt x="550" y="1433"/>
                  </a:lnTo>
                  <a:lnTo>
                    <a:pt x="567" y="1426"/>
                  </a:lnTo>
                  <a:lnTo>
                    <a:pt x="584" y="1424"/>
                  </a:lnTo>
                  <a:lnTo>
                    <a:pt x="601" y="1427"/>
                  </a:lnTo>
                  <a:lnTo>
                    <a:pt x="616" y="1436"/>
                  </a:lnTo>
                  <a:lnTo>
                    <a:pt x="716" y="1516"/>
                  </a:lnTo>
                  <a:lnTo>
                    <a:pt x="909" y="1301"/>
                  </a:lnTo>
                  <a:lnTo>
                    <a:pt x="922" y="1289"/>
                  </a:lnTo>
                  <a:lnTo>
                    <a:pt x="939" y="1283"/>
                  </a:lnTo>
                  <a:lnTo>
                    <a:pt x="956" y="1282"/>
                  </a:lnTo>
                  <a:close/>
                  <a:moveTo>
                    <a:pt x="186" y="432"/>
                  </a:moveTo>
                  <a:lnTo>
                    <a:pt x="686" y="432"/>
                  </a:lnTo>
                  <a:lnTo>
                    <a:pt x="681" y="463"/>
                  </a:lnTo>
                  <a:lnTo>
                    <a:pt x="679" y="496"/>
                  </a:lnTo>
                  <a:lnTo>
                    <a:pt x="683" y="546"/>
                  </a:lnTo>
                  <a:lnTo>
                    <a:pt x="695" y="593"/>
                  </a:lnTo>
                  <a:lnTo>
                    <a:pt x="713" y="636"/>
                  </a:lnTo>
                  <a:lnTo>
                    <a:pt x="738" y="677"/>
                  </a:lnTo>
                  <a:lnTo>
                    <a:pt x="768" y="712"/>
                  </a:lnTo>
                  <a:lnTo>
                    <a:pt x="805" y="744"/>
                  </a:lnTo>
                  <a:lnTo>
                    <a:pt x="846" y="768"/>
                  </a:lnTo>
                  <a:lnTo>
                    <a:pt x="889" y="787"/>
                  </a:lnTo>
                  <a:lnTo>
                    <a:pt x="936" y="799"/>
                  </a:lnTo>
                  <a:lnTo>
                    <a:pt x="986" y="802"/>
                  </a:lnTo>
                  <a:lnTo>
                    <a:pt x="1792" y="802"/>
                  </a:lnTo>
                  <a:lnTo>
                    <a:pt x="1842" y="799"/>
                  </a:lnTo>
                  <a:lnTo>
                    <a:pt x="1889" y="787"/>
                  </a:lnTo>
                  <a:lnTo>
                    <a:pt x="1933" y="768"/>
                  </a:lnTo>
                  <a:lnTo>
                    <a:pt x="1973" y="742"/>
                  </a:lnTo>
                  <a:lnTo>
                    <a:pt x="2009" y="712"/>
                  </a:lnTo>
                  <a:lnTo>
                    <a:pt x="2040" y="675"/>
                  </a:lnTo>
                  <a:lnTo>
                    <a:pt x="2065" y="635"/>
                  </a:lnTo>
                  <a:lnTo>
                    <a:pt x="2083" y="590"/>
                  </a:lnTo>
                  <a:lnTo>
                    <a:pt x="2095" y="542"/>
                  </a:lnTo>
                  <a:lnTo>
                    <a:pt x="2099" y="492"/>
                  </a:lnTo>
                  <a:lnTo>
                    <a:pt x="2098" y="462"/>
                  </a:lnTo>
                  <a:lnTo>
                    <a:pt x="2092" y="432"/>
                  </a:lnTo>
                  <a:lnTo>
                    <a:pt x="2470" y="432"/>
                  </a:lnTo>
                  <a:lnTo>
                    <a:pt x="2522" y="435"/>
                  </a:lnTo>
                  <a:lnTo>
                    <a:pt x="2569" y="442"/>
                  </a:lnTo>
                  <a:lnTo>
                    <a:pt x="2611" y="456"/>
                  </a:lnTo>
                  <a:lnTo>
                    <a:pt x="2650" y="471"/>
                  </a:lnTo>
                  <a:lnTo>
                    <a:pt x="2683" y="492"/>
                  </a:lnTo>
                  <a:lnTo>
                    <a:pt x="2712" y="517"/>
                  </a:lnTo>
                  <a:lnTo>
                    <a:pt x="2735" y="545"/>
                  </a:lnTo>
                  <a:lnTo>
                    <a:pt x="2754" y="575"/>
                  </a:lnTo>
                  <a:lnTo>
                    <a:pt x="2767" y="607"/>
                  </a:lnTo>
                  <a:lnTo>
                    <a:pt x="2776" y="643"/>
                  </a:lnTo>
                  <a:lnTo>
                    <a:pt x="2779" y="679"/>
                  </a:lnTo>
                  <a:lnTo>
                    <a:pt x="2779" y="2533"/>
                  </a:lnTo>
                  <a:lnTo>
                    <a:pt x="2747" y="2532"/>
                  </a:lnTo>
                  <a:lnTo>
                    <a:pt x="2717" y="2530"/>
                  </a:lnTo>
                  <a:lnTo>
                    <a:pt x="2632" y="2534"/>
                  </a:lnTo>
                  <a:lnTo>
                    <a:pt x="2549" y="2545"/>
                  </a:lnTo>
                  <a:lnTo>
                    <a:pt x="2470" y="2563"/>
                  </a:lnTo>
                  <a:lnTo>
                    <a:pt x="2470" y="1111"/>
                  </a:lnTo>
                  <a:lnTo>
                    <a:pt x="309" y="1111"/>
                  </a:lnTo>
                  <a:lnTo>
                    <a:pt x="309" y="3579"/>
                  </a:lnTo>
                  <a:lnTo>
                    <a:pt x="1732" y="3579"/>
                  </a:lnTo>
                  <a:lnTo>
                    <a:pt x="1740" y="3660"/>
                  </a:lnTo>
                  <a:lnTo>
                    <a:pt x="1754" y="3739"/>
                  </a:lnTo>
                  <a:lnTo>
                    <a:pt x="1775" y="3815"/>
                  </a:lnTo>
                  <a:lnTo>
                    <a:pt x="1802" y="3888"/>
                  </a:lnTo>
                  <a:lnTo>
                    <a:pt x="247" y="3888"/>
                  </a:lnTo>
                  <a:lnTo>
                    <a:pt x="203" y="3884"/>
                  </a:lnTo>
                  <a:lnTo>
                    <a:pt x="161" y="3872"/>
                  </a:lnTo>
                  <a:lnTo>
                    <a:pt x="123" y="3854"/>
                  </a:lnTo>
                  <a:lnTo>
                    <a:pt x="87" y="3830"/>
                  </a:lnTo>
                  <a:lnTo>
                    <a:pt x="59" y="3800"/>
                  </a:lnTo>
                  <a:lnTo>
                    <a:pt x="34" y="3766"/>
                  </a:lnTo>
                  <a:lnTo>
                    <a:pt x="15" y="3727"/>
                  </a:lnTo>
                  <a:lnTo>
                    <a:pt x="4" y="3685"/>
                  </a:lnTo>
                  <a:lnTo>
                    <a:pt x="0" y="3641"/>
                  </a:lnTo>
                  <a:lnTo>
                    <a:pt x="0" y="679"/>
                  </a:lnTo>
                  <a:lnTo>
                    <a:pt x="4" y="639"/>
                  </a:lnTo>
                  <a:lnTo>
                    <a:pt x="11" y="601"/>
                  </a:lnTo>
                  <a:lnTo>
                    <a:pt x="26" y="566"/>
                  </a:lnTo>
                  <a:lnTo>
                    <a:pt x="44" y="533"/>
                  </a:lnTo>
                  <a:lnTo>
                    <a:pt x="65" y="504"/>
                  </a:lnTo>
                  <a:lnTo>
                    <a:pt x="87" y="479"/>
                  </a:lnTo>
                  <a:lnTo>
                    <a:pt x="112" y="459"/>
                  </a:lnTo>
                  <a:lnTo>
                    <a:pt x="137" y="445"/>
                  </a:lnTo>
                  <a:lnTo>
                    <a:pt x="162" y="435"/>
                  </a:lnTo>
                  <a:lnTo>
                    <a:pt x="186" y="432"/>
                  </a:lnTo>
                  <a:close/>
                  <a:moveTo>
                    <a:pt x="1389" y="123"/>
                  </a:moveTo>
                  <a:lnTo>
                    <a:pt x="1364" y="127"/>
                  </a:lnTo>
                  <a:lnTo>
                    <a:pt x="1342" y="136"/>
                  </a:lnTo>
                  <a:lnTo>
                    <a:pt x="1324" y="151"/>
                  </a:lnTo>
                  <a:lnTo>
                    <a:pt x="1309" y="169"/>
                  </a:lnTo>
                  <a:lnTo>
                    <a:pt x="1300" y="191"/>
                  </a:lnTo>
                  <a:lnTo>
                    <a:pt x="1296" y="216"/>
                  </a:lnTo>
                  <a:lnTo>
                    <a:pt x="1300" y="241"/>
                  </a:lnTo>
                  <a:lnTo>
                    <a:pt x="1309" y="263"/>
                  </a:lnTo>
                  <a:lnTo>
                    <a:pt x="1324" y="281"/>
                  </a:lnTo>
                  <a:lnTo>
                    <a:pt x="1342" y="296"/>
                  </a:lnTo>
                  <a:lnTo>
                    <a:pt x="1364" y="305"/>
                  </a:lnTo>
                  <a:lnTo>
                    <a:pt x="1389" y="309"/>
                  </a:lnTo>
                  <a:lnTo>
                    <a:pt x="1414" y="305"/>
                  </a:lnTo>
                  <a:lnTo>
                    <a:pt x="1436" y="296"/>
                  </a:lnTo>
                  <a:lnTo>
                    <a:pt x="1455" y="281"/>
                  </a:lnTo>
                  <a:lnTo>
                    <a:pt x="1469" y="263"/>
                  </a:lnTo>
                  <a:lnTo>
                    <a:pt x="1478" y="241"/>
                  </a:lnTo>
                  <a:lnTo>
                    <a:pt x="1482" y="216"/>
                  </a:lnTo>
                  <a:lnTo>
                    <a:pt x="1478" y="191"/>
                  </a:lnTo>
                  <a:lnTo>
                    <a:pt x="1469" y="169"/>
                  </a:lnTo>
                  <a:lnTo>
                    <a:pt x="1455" y="151"/>
                  </a:lnTo>
                  <a:lnTo>
                    <a:pt x="1436" y="136"/>
                  </a:lnTo>
                  <a:lnTo>
                    <a:pt x="1414" y="127"/>
                  </a:lnTo>
                  <a:lnTo>
                    <a:pt x="1389" y="123"/>
                  </a:lnTo>
                  <a:close/>
                  <a:moveTo>
                    <a:pt x="1387" y="0"/>
                  </a:moveTo>
                  <a:lnTo>
                    <a:pt x="1392" y="0"/>
                  </a:lnTo>
                  <a:lnTo>
                    <a:pt x="1430" y="4"/>
                  </a:lnTo>
                  <a:lnTo>
                    <a:pt x="1466" y="13"/>
                  </a:lnTo>
                  <a:lnTo>
                    <a:pt x="1499" y="29"/>
                  </a:lnTo>
                  <a:lnTo>
                    <a:pt x="1529" y="50"/>
                  </a:lnTo>
                  <a:lnTo>
                    <a:pt x="1555" y="76"/>
                  </a:lnTo>
                  <a:lnTo>
                    <a:pt x="1576" y="106"/>
                  </a:lnTo>
                  <a:lnTo>
                    <a:pt x="1592" y="139"/>
                  </a:lnTo>
                  <a:lnTo>
                    <a:pt x="1601" y="175"/>
                  </a:lnTo>
                  <a:lnTo>
                    <a:pt x="1605" y="213"/>
                  </a:lnTo>
                  <a:lnTo>
                    <a:pt x="1605" y="216"/>
                  </a:lnTo>
                  <a:lnTo>
                    <a:pt x="1608" y="241"/>
                  </a:lnTo>
                  <a:lnTo>
                    <a:pt x="1618" y="263"/>
                  </a:lnTo>
                  <a:lnTo>
                    <a:pt x="1633" y="281"/>
                  </a:lnTo>
                  <a:lnTo>
                    <a:pt x="1651" y="296"/>
                  </a:lnTo>
                  <a:lnTo>
                    <a:pt x="1672" y="305"/>
                  </a:lnTo>
                  <a:lnTo>
                    <a:pt x="1697" y="309"/>
                  </a:lnTo>
                  <a:lnTo>
                    <a:pt x="1792" y="309"/>
                  </a:lnTo>
                  <a:lnTo>
                    <a:pt x="1829" y="313"/>
                  </a:lnTo>
                  <a:lnTo>
                    <a:pt x="1863" y="323"/>
                  </a:lnTo>
                  <a:lnTo>
                    <a:pt x="1895" y="340"/>
                  </a:lnTo>
                  <a:lnTo>
                    <a:pt x="1922" y="363"/>
                  </a:lnTo>
                  <a:lnTo>
                    <a:pt x="1944" y="389"/>
                  </a:lnTo>
                  <a:lnTo>
                    <a:pt x="1961" y="420"/>
                  </a:lnTo>
                  <a:lnTo>
                    <a:pt x="1972" y="456"/>
                  </a:lnTo>
                  <a:lnTo>
                    <a:pt x="1976" y="492"/>
                  </a:lnTo>
                  <a:lnTo>
                    <a:pt x="1976" y="496"/>
                  </a:lnTo>
                  <a:lnTo>
                    <a:pt x="1972" y="533"/>
                  </a:lnTo>
                  <a:lnTo>
                    <a:pt x="1961" y="567"/>
                  </a:lnTo>
                  <a:lnTo>
                    <a:pt x="1944" y="598"/>
                  </a:lnTo>
                  <a:lnTo>
                    <a:pt x="1922" y="626"/>
                  </a:lnTo>
                  <a:lnTo>
                    <a:pt x="1895" y="648"/>
                  </a:lnTo>
                  <a:lnTo>
                    <a:pt x="1863" y="665"/>
                  </a:lnTo>
                  <a:lnTo>
                    <a:pt x="1829" y="675"/>
                  </a:lnTo>
                  <a:lnTo>
                    <a:pt x="1792" y="679"/>
                  </a:lnTo>
                  <a:lnTo>
                    <a:pt x="986" y="679"/>
                  </a:lnTo>
                  <a:lnTo>
                    <a:pt x="949" y="675"/>
                  </a:lnTo>
                  <a:lnTo>
                    <a:pt x="915" y="665"/>
                  </a:lnTo>
                  <a:lnTo>
                    <a:pt x="884" y="648"/>
                  </a:lnTo>
                  <a:lnTo>
                    <a:pt x="856" y="626"/>
                  </a:lnTo>
                  <a:lnTo>
                    <a:pt x="834" y="598"/>
                  </a:lnTo>
                  <a:lnTo>
                    <a:pt x="817" y="567"/>
                  </a:lnTo>
                  <a:lnTo>
                    <a:pt x="806" y="533"/>
                  </a:lnTo>
                  <a:lnTo>
                    <a:pt x="802" y="496"/>
                  </a:lnTo>
                  <a:lnTo>
                    <a:pt x="802" y="492"/>
                  </a:lnTo>
                  <a:lnTo>
                    <a:pt x="806" y="456"/>
                  </a:lnTo>
                  <a:lnTo>
                    <a:pt x="817" y="420"/>
                  </a:lnTo>
                  <a:lnTo>
                    <a:pt x="834" y="389"/>
                  </a:lnTo>
                  <a:lnTo>
                    <a:pt x="856" y="363"/>
                  </a:lnTo>
                  <a:lnTo>
                    <a:pt x="884" y="340"/>
                  </a:lnTo>
                  <a:lnTo>
                    <a:pt x="915" y="323"/>
                  </a:lnTo>
                  <a:lnTo>
                    <a:pt x="949" y="313"/>
                  </a:lnTo>
                  <a:lnTo>
                    <a:pt x="986" y="309"/>
                  </a:lnTo>
                  <a:lnTo>
                    <a:pt x="1081" y="309"/>
                  </a:lnTo>
                  <a:lnTo>
                    <a:pt x="1105" y="305"/>
                  </a:lnTo>
                  <a:lnTo>
                    <a:pt x="1127" y="296"/>
                  </a:lnTo>
                  <a:lnTo>
                    <a:pt x="1146" y="281"/>
                  </a:lnTo>
                  <a:lnTo>
                    <a:pt x="1160" y="263"/>
                  </a:lnTo>
                  <a:lnTo>
                    <a:pt x="1169" y="241"/>
                  </a:lnTo>
                  <a:lnTo>
                    <a:pt x="1173" y="216"/>
                  </a:lnTo>
                  <a:lnTo>
                    <a:pt x="1173" y="213"/>
                  </a:lnTo>
                  <a:lnTo>
                    <a:pt x="1177" y="175"/>
                  </a:lnTo>
                  <a:lnTo>
                    <a:pt x="1186" y="139"/>
                  </a:lnTo>
                  <a:lnTo>
                    <a:pt x="1202" y="106"/>
                  </a:lnTo>
                  <a:lnTo>
                    <a:pt x="1223" y="76"/>
                  </a:lnTo>
                  <a:lnTo>
                    <a:pt x="1249" y="50"/>
                  </a:lnTo>
                  <a:lnTo>
                    <a:pt x="1279" y="29"/>
                  </a:lnTo>
                  <a:lnTo>
                    <a:pt x="1312" y="13"/>
                  </a:lnTo>
                  <a:lnTo>
                    <a:pt x="1349" y="4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chemeClr val="accent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6A96222F-8107-CBED-FDB0-B769FE8B7F87}"/>
                </a:ext>
              </a:extLst>
            </p:cNvPr>
            <p:cNvGrpSpPr/>
            <p:nvPr/>
          </p:nvGrpSpPr>
          <p:grpSpPr>
            <a:xfrm>
              <a:off x="3054220" y="1239185"/>
              <a:ext cx="1871787" cy="2583169"/>
              <a:chOff x="3042437" y="1239185"/>
              <a:chExt cx="1871787" cy="2583169"/>
            </a:xfrm>
          </p:grpSpPr>
          <p:sp>
            <p:nvSpPr>
              <p:cNvPr id="33" name="TextBox 38">
                <a:extLst>
                  <a:ext uri="{FF2B5EF4-FFF2-40B4-BE49-F238E27FC236}">
                    <a16:creationId xmlns:a16="http://schemas.microsoft.com/office/drawing/2014/main" id="{A30DFDB0-4A5C-E3CD-3490-937E491221C0}"/>
                  </a:ext>
                </a:extLst>
              </p:cNvPr>
              <p:cNvSpPr txBox="1"/>
              <p:nvPr/>
            </p:nvSpPr>
            <p:spPr>
              <a:xfrm>
                <a:off x="3042437" y="1734004"/>
                <a:ext cx="18717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Investigators</a:t>
                </a:r>
              </a:p>
            </p:txBody>
          </p:sp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52A4AA6F-B499-8C10-A585-F54192E33F28}"/>
                  </a:ext>
                </a:extLst>
              </p:cNvPr>
              <p:cNvSpPr txBox="1"/>
              <p:nvPr/>
            </p:nvSpPr>
            <p:spPr>
              <a:xfrm>
                <a:off x="3088105" y="1239185"/>
                <a:ext cx="178753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6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+ 330</a:t>
                </a:r>
              </a:p>
            </p:txBody>
          </p:sp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964F66B-B2CD-13B5-725B-490C4EDC9EB4}"/>
                  </a:ext>
                </a:extLst>
              </p:cNvPr>
              <p:cNvSpPr txBox="1"/>
              <p:nvPr/>
            </p:nvSpPr>
            <p:spPr>
              <a:xfrm>
                <a:off x="3241004" y="2391913"/>
                <a:ext cx="14817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6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385</a:t>
                </a:r>
                <a:endParaRPr lang="fr-CA" sz="4400" dirty="0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7998C42C-0BB4-369B-8DB9-8F4FFB5253A5}"/>
                  </a:ext>
                </a:extLst>
              </p:cNvPr>
              <p:cNvSpPr txBox="1"/>
              <p:nvPr/>
            </p:nvSpPr>
            <p:spPr>
              <a:xfrm>
                <a:off x="3045183" y="2899024"/>
                <a:ext cx="18690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Clinical or epidemiological trials underway</a:t>
                </a:r>
              </a:p>
            </p:txBody>
          </p:sp>
        </p:grpSp>
      </p:grpSp>
      <p:grpSp>
        <p:nvGrpSpPr>
          <p:cNvPr id="69" name="Groupe 68">
            <a:extLst>
              <a:ext uri="{FF2B5EF4-FFF2-40B4-BE49-F238E27FC236}">
                <a16:creationId xmlns:a16="http://schemas.microsoft.com/office/drawing/2014/main" id="{04B0D540-754E-7DCD-D69F-B279D53EA123}"/>
              </a:ext>
            </a:extLst>
          </p:cNvPr>
          <p:cNvGrpSpPr/>
          <p:nvPr/>
        </p:nvGrpSpPr>
        <p:grpSpPr>
          <a:xfrm>
            <a:off x="5026663" y="1324247"/>
            <a:ext cx="2283300" cy="5081503"/>
            <a:chOff x="5072242" y="1153455"/>
            <a:chExt cx="2283300" cy="5081503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00AB940-BDA5-4291-BF78-D0565253E203}"/>
                </a:ext>
              </a:extLst>
            </p:cNvPr>
            <p:cNvGrpSpPr/>
            <p:nvPr/>
          </p:nvGrpSpPr>
          <p:grpSpPr>
            <a:xfrm>
              <a:off x="5179699" y="1153455"/>
              <a:ext cx="2049422" cy="5081503"/>
              <a:chOff x="2137901" y="2240991"/>
              <a:chExt cx="1847089" cy="4365981"/>
            </a:xfrm>
          </p:grpSpPr>
          <p:sp>
            <p:nvSpPr>
              <p:cNvPr id="28" name="Round Same Side Corner Rectangle 126">
                <a:extLst>
                  <a:ext uri="{FF2B5EF4-FFF2-40B4-BE49-F238E27FC236}">
                    <a16:creationId xmlns:a16="http://schemas.microsoft.com/office/drawing/2014/main" id="{710282AF-4CFC-4A2A-BD41-0AD874299CB3}"/>
                  </a:ext>
                </a:extLst>
              </p:cNvPr>
              <p:cNvSpPr/>
              <p:nvPr/>
            </p:nvSpPr>
            <p:spPr>
              <a:xfrm>
                <a:off x="2137901" y="2240991"/>
                <a:ext cx="1847089" cy="436598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0" name="Donut 6">
                <a:extLst>
                  <a:ext uri="{FF2B5EF4-FFF2-40B4-BE49-F238E27FC236}">
                    <a16:creationId xmlns:a16="http://schemas.microsoft.com/office/drawing/2014/main" id="{57BCD126-05FF-490A-A605-53BA38B23F72}"/>
                  </a:ext>
                </a:extLst>
              </p:cNvPr>
              <p:cNvSpPr/>
              <p:nvPr/>
            </p:nvSpPr>
            <p:spPr>
              <a:xfrm>
                <a:off x="2253723" y="4869853"/>
                <a:ext cx="1622292" cy="1546544"/>
              </a:xfrm>
              <a:custGeom>
                <a:avLst/>
                <a:gdLst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50173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9" fmla="*/ 50173 w 1838524"/>
                  <a:gd name="connsiteY9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919262 w 1838524"/>
                  <a:gd name="connsiteY5" fmla="*/ 50173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1788351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524" h="1838524">
                    <a:moveTo>
                      <a:pt x="0" y="919262"/>
                    </a:moveTo>
                    <a:cubicBezTo>
                      <a:pt x="0" y="411568"/>
                      <a:pt x="411568" y="0"/>
                      <a:pt x="919262" y="0"/>
                    </a:cubicBezTo>
                    <a:cubicBezTo>
                      <a:pt x="1426956" y="0"/>
                      <a:pt x="1838524" y="411568"/>
                      <a:pt x="1838524" y="919262"/>
                    </a:cubicBezTo>
                    <a:cubicBezTo>
                      <a:pt x="1838524" y="1426956"/>
                      <a:pt x="1426956" y="1838524"/>
                      <a:pt x="919262" y="1838524"/>
                    </a:cubicBezTo>
                    <a:cubicBezTo>
                      <a:pt x="411568" y="1838524"/>
                      <a:pt x="0" y="1426956"/>
                      <a:pt x="0" y="9192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4" name="Graphique 3" descr="Argent avec un remplissage uni">
              <a:extLst>
                <a:ext uri="{FF2B5EF4-FFF2-40B4-BE49-F238E27FC236}">
                  <a16:creationId xmlns:a16="http://schemas.microsoft.com/office/drawing/2014/main" id="{0BDAC82E-6D39-E07E-260B-E022C456A5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/>
          </p:blipFill>
          <p:spPr>
            <a:xfrm>
              <a:off x="5701790" y="4606732"/>
              <a:ext cx="1012836" cy="1012836"/>
            </a:xfrm>
            <a:prstGeom prst="rect">
              <a:avLst/>
            </a:prstGeom>
          </p:spPr>
        </p:pic>
        <p:grpSp>
          <p:nvGrpSpPr>
            <p:cNvPr id="50" name="Groupe 49">
              <a:extLst>
                <a:ext uri="{FF2B5EF4-FFF2-40B4-BE49-F238E27FC236}">
                  <a16:creationId xmlns:a16="http://schemas.microsoft.com/office/drawing/2014/main" id="{741EDEB3-6ED4-A69C-760B-753E858CE3FC}"/>
                </a:ext>
              </a:extLst>
            </p:cNvPr>
            <p:cNvGrpSpPr/>
            <p:nvPr/>
          </p:nvGrpSpPr>
          <p:grpSpPr>
            <a:xfrm>
              <a:off x="5072242" y="1239185"/>
              <a:ext cx="2283300" cy="1435244"/>
              <a:chOff x="4914990" y="2313017"/>
              <a:chExt cx="2283300" cy="1435244"/>
            </a:xfrm>
          </p:grpSpPr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CAC518F4-16CB-F521-74DB-C2988558236E}"/>
                  </a:ext>
                </a:extLst>
              </p:cNvPr>
              <p:cNvSpPr txBox="1"/>
              <p:nvPr/>
            </p:nvSpPr>
            <p:spPr>
              <a:xfrm>
                <a:off x="4914990" y="2313017"/>
                <a:ext cx="2283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6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+ 88M$</a:t>
                </a:r>
              </a:p>
            </p:txBody>
          </p:sp>
          <p:sp>
            <p:nvSpPr>
              <p:cNvPr id="49" name="ZoneTexte 48">
                <a:extLst>
                  <a:ext uri="{FF2B5EF4-FFF2-40B4-BE49-F238E27FC236}">
                    <a16:creationId xmlns:a16="http://schemas.microsoft.com/office/drawing/2014/main" id="{4E16E777-6AD6-1467-3C3E-1F6A9C412448}"/>
                  </a:ext>
                </a:extLst>
              </p:cNvPr>
              <p:cNvSpPr txBox="1"/>
              <p:nvPr/>
            </p:nvSpPr>
            <p:spPr>
              <a:xfrm>
                <a:off x="5121510" y="2824931"/>
                <a:ext cx="18646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Research</a:t>
                </a:r>
                <a:br>
                  <a:rPr lang="en-US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</a:br>
                <a:r>
                  <a:rPr lang="en-US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revenues each years</a:t>
                </a:r>
              </a:p>
            </p:txBody>
          </p:sp>
        </p:grpSp>
      </p:grpSp>
      <p:grpSp>
        <p:nvGrpSpPr>
          <p:cNvPr id="68" name="Groupe 67">
            <a:extLst>
              <a:ext uri="{FF2B5EF4-FFF2-40B4-BE49-F238E27FC236}">
                <a16:creationId xmlns:a16="http://schemas.microsoft.com/office/drawing/2014/main" id="{E5827AC2-9490-665D-A367-5940AD3816D2}"/>
              </a:ext>
            </a:extLst>
          </p:cNvPr>
          <p:cNvGrpSpPr/>
          <p:nvPr/>
        </p:nvGrpSpPr>
        <p:grpSpPr>
          <a:xfrm>
            <a:off x="7348107" y="1324247"/>
            <a:ext cx="2160000" cy="5081503"/>
            <a:chOff x="7455921" y="1153455"/>
            <a:chExt cx="2160000" cy="508150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A80249D-B3AA-4C8C-B13D-DD90230BAD4F}"/>
                </a:ext>
              </a:extLst>
            </p:cNvPr>
            <p:cNvGrpSpPr/>
            <p:nvPr/>
          </p:nvGrpSpPr>
          <p:grpSpPr>
            <a:xfrm>
              <a:off x="7455921" y="1153455"/>
              <a:ext cx="2160000" cy="5081503"/>
              <a:chOff x="2137901" y="2240991"/>
              <a:chExt cx="1847089" cy="4365981"/>
            </a:xfrm>
          </p:grpSpPr>
          <p:sp>
            <p:nvSpPr>
              <p:cNvPr id="37" name="Round Same Side Corner Rectangle 126">
                <a:extLst>
                  <a:ext uri="{FF2B5EF4-FFF2-40B4-BE49-F238E27FC236}">
                    <a16:creationId xmlns:a16="http://schemas.microsoft.com/office/drawing/2014/main" id="{F3C16D22-98AD-415C-85F8-8CB91F0FE2CD}"/>
                  </a:ext>
                </a:extLst>
              </p:cNvPr>
              <p:cNvSpPr/>
              <p:nvPr/>
            </p:nvSpPr>
            <p:spPr>
              <a:xfrm>
                <a:off x="2137901" y="2240991"/>
                <a:ext cx="1847089" cy="436598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9" name="Donut 6">
                <a:extLst>
                  <a:ext uri="{FF2B5EF4-FFF2-40B4-BE49-F238E27FC236}">
                    <a16:creationId xmlns:a16="http://schemas.microsoft.com/office/drawing/2014/main" id="{DE05ECBC-3DEB-4CC3-83DF-D301695C162C}"/>
                  </a:ext>
                </a:extLst>
              </p:cNvPr>
              <p:cNvSpPr/>
              <p:nvPr/>
            </p:nvSpPr>
            <p:spPr>
              <a:xfrm>
                <a:off x="2253724" y="4869853"/>
                <a:ext cx="1539241" cy="1546544"/>
              </a:xfrm>
              <a:custGeom>
                <a:avLst/>
                <a:gdLst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50173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9" fmla="*/ 50173 w 1838524"/>
                  <a:gd name="connsiteY9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919262 w 1838524"/>
                  <a:gd name="connsiteY5" fmla="*/ 50173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1788351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524" h="1838524">
                    <a:moveTo>
                      <a:pt x="0" y="919262"/>
                    </a:moveTo>
                    <a:cubicBezTo>
                      <a:pt x="0" y="411568"/>
                      <a:pt x="411568" y="0"/>
                      <a:pt x="919262" y="0"/>
                    </a:cubicBezTo>
                    <a:cubicBezTo>
                      <a:pt x="1426956" y="0"/>
                      <a:pt x="1838524" y="411568"/>
                      <a:pt x="1838524" y="919262"/>
                    </a:cubicBezTo>
                    <a:cubicBezTo>
                      <a:pt x="1838524" y="1426956"/>
                      <a:pt x="1426956" y="1838524"/>
                      <a:pt x="919262" y="1838524"/>
                    </a:cubicBezTo>
                    <a:cubicBezTo>
                      <a:pt x="411568" y="1838524"/>
                      <a:pt x="0" y="1426956"/>
                      <a:pt x="0" y="9192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6" name="Graphique 5" descr="Toque d'étudiant avec un remplissage uni">
              <a:extLst>
                <a:ext uri="{FF2B5EF4-FFF2-40B4-BE49-F238E27FC236}">
                  <a16:creationId xmlns:a16="http://schemas.microsoft.com/office/drawing/2014/main" id="{AE6390AE-B138-9D29-85BA-28A507E153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rcRect l="6304" r="6304"/>
            <a:stretch/>
          </p:blipFill>
          <p:spPr>
            <a:xfrm>
              <a:off x="7946356" y="4489508"/>
              <a:ext cx="1090019" cy="1247285"/>
            </a:xfrm>
            <a:prstGeom prst="rect">
              <a:avLst/>
            </a:prstGeom>
          </p:spPr>
        </p:pic>
        <p:grpSp>
          <p:nvGrpSpPr>
            <p:cNvPr id="57" name="Groupe 56">
              <a:extLst>
                <a:ext uri="{FF2B5EF4-FFF2-40B4-BE49-F238E27FC236}">
                  <a16:creationId xmlns:a16="http://schemas.microsoft.com/office/drawing/2014/main" id="{04D553C6-DD09-36DF-9C1F-9939E5E6A075}"/>
                </a:ext>
              </a:extLst>
            </p:cNvPr>
            <p:cNvGrpSpPr/>
            <p:nvPr/>
          </p:nvGrpSpPr>
          <p:grpSpPr>
            <a:xfrm>
              <a:off x="7482251" y="1213538"/>
              <a:ext cx="2107341" cy="2665518"/>
              <a:chOff x="7260920" y="1461793"/>
              <a:chExt cx="2107341" cy="2665518"/>
            </a:xfrm>
          </p:grpSpPr>
          <p:sp>
            <p:nvSpPr>
              <p:cNvPr id="51" name="ZoneTexte 50">
                <a:extLst>
                  <a:ext uri="{FF2B5EF4-FFF2-40B4-BE49-F238E27FC236}">
                    <a16:creationId xmlns:a16="http://schemas.microsoft.com/office/drawing/2014/main" id="{F22AFD3C-B27C-180E-317D-557EF0DDC8FD}"/>
                  </a:ext>
                </a:extLst>
              </p:cNvPr>
              <p:cNvSpPr txBox="1"/>
              <p:nvPr/>
            </p:nvSpPr>
            <p:spPr>
              <a:xfrm>
                <a:off x="7546105" y="1461793"/>
                <a:ext cx="15191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36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37</a:t>
                </a:r>
                <a:endParaRPr lang="fr-CA" sz="4400" dirty="0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2" name="ZoneTexte 51">
                <a:extLst>
                  <a:ext uri="{FF2B5EF4-FFF2-40B4-BE49-F238E27FC236}">
                    <a16:creationId xmlns:a16="http://schemas.microsoft.com/office/drawing/2014/main" id="{C20BC43E-CAAF-AC8E-F594-99DA4EE20837}"/>
                  </a:ext>
                </a:extLst>
              </p:cNvPr>
              <p:cNvSpPr txBox="1"/>
              <p:nvPr/>
            </p:nvSpPr>
            <p:spPr>
              <a:xfrm>
                <a:off x="7369201" y="1949105"/>
                <a:ext cx="186884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Research chairs</a:t>
                </a:r>
                <a:br>
                  <a:rPr lang="en-US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</a:br>
                <a:r>
                  <a:rPr lang="en-US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incl. </a:t>
                </a:r>
                <a:r>
                  <a:rPr lang="en-US" sz="24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13</a:t>
                </a:r>
                <a:r>
                  <a:rPr lang="en-US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 from Canada</a:t>
                </a:r>
              </a:p>
            </p:txBody>
          </p:sp>
          <p:sp>
            <p:nvSpPr>
              <p:cNvPr id="55" name="ZoneTexte 54">
                <a:extLst>
                  <a:ext uri="{FF2B5EF4-FFF2-40B4-BE49-F238E27FC236}">
                    <a16:creationId xmlns:a16="http://schemas.microsoft.com/office/drawing/2014/main" id="{14B6CB1C-BA2D-4576-DD78-087FC7191957}"/>
                  </a:ext>
                </a:extLst>
              </p:cNvPr>
              <p:cNvSpPr txBox="1"/>
              <p:nvPr/>
            </p:nvSpPr>
            <p:spPr>
              <a:xfrm>
                <a:off x="7369201" y="2875733"/>
                <a:ext cx="186884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44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+ </a:t>
                </a:r>
                <a:r>
                  <a:rPr lang="fr-CA" sz="3600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1100</a:t>
                </a:r>
                <a:endParaRPr lang="fr-CA" sz="4400" dirty="0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  <p:sp>
            <p:nvSpPr>
              <p:cNvPr id="56" name="ZoneTexte 55">
                <a:extLst>
                  <a:ext uri="{FF2B5EF4-FFF2-40B4-BE49-F238E27FC236}">
                    <a16:creationId xmlns:a16="http://schemas.microsoft.com/office/drawing/2014/main" id="{3DB332AD-E9EE-030D-B288-633AA680CC25}"/>
                  </a:ext>
                </a:extLst>
              </p:cNvPr>
              <p:cNvSpPr txBox="1"/>
              <p:nvPr/>
            </p:nvSpPr>
            <p:spPr>
              <a:xfrm>
                <a:off x="7260920" y="3480980"/>
                <a:ext cx="210734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Peer-</a:t>
                </a:r>
                <a:r>
                  <a:rPr lang="fr-CA" dirty="0" err="1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reviewed</a:t>
                </a:r>
                <a:r>
                  <a:rPr lang="fr-CA" dirty="0">
                    <a:solidFill>
                      <a:schemeClr val="bg1"/>
                    </a:solidFill>
                    <a:latin typeface="Franklin Gothic Medium" panose="020B0603020102020204" pitchFamily="34" charset="0"/>
                  </a:rPr>
                  <a:t> publications</a:t>
                </a:r>
                <a:endParaRPr lang="en-US" dirty="0">
                  <a:solidFill>
                    <a:schemeClr val="bg1"/>
                  </a:solidFill>
                  <a:latin typeface="Franklin Gothic Medium" panose="020B0603020102020204" pitchFamily="34" charset="0"/>
                </a:endParaRPr>
              </a:p>
            </p:txBody>
          </p:sp>
        </p:grp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7075C4C3-6AAE-4F1F-8918-27F6486A8421}"/>
              </a:ext>
            </a:extLst>
          </p:cNvPr>
          <p:cNvGrpSpPr/>
          <p:nvPr/>
        </p:nvGrpSpPr>
        <p:grpSpPr>
          <a:xfrm>
            <a:off x="9672673" y="1324247"/>
            <a:ext cx="2049422" cy="5091688"/>
            <a:chOff x="9672673" y="1324247"/>
            <a:chExt cx="2049422" cy="509168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917D48B4-8E8A-4816-9A3F-EE4D59B89A65}"/>
                </a:ext>
              </a:extLst>
            </p:cNvPr>
            <p:cNvGrpSpPr/>
            <p:nvPr/>
          </p:nvGrpSpPr>
          <p:grpSpPr>
            <a:xfrm>
              <a:off x="9672673" y="1324247"/>
              <a:ext cx="2049422" cy="5091688"/>
              <a:chOff x="2142183" y="2240991"/>
              <a:chExt cx="1847089" cy="4365981"/>
            </a:xfrm>
          </p:grpSpPr>
          <p:sp>
            <p:nvSpPr>
              <p:cNvPr id="46" name="Round Same Side Corner Rectangle 126">
                <a:extLst>
                  <a:ext uri="{FF2B5EF4-FFF2-40B4-BE49-F238E27FC236}">
                    <a16:creationId xmlns:a16="http://schemas.microsoft.com/office/drawing/2014/main" id="{A1FA8CF3-A8D6-46FA-81C6-E5328C6262F2}"/>
                  </a:ext>
                </a:extLst>
              </p:cNvPr>
              <p:cNvSpPr/>
              <p:nvPr/>
            </p:nvSpPr>
            <p:spPr>
              <a:xfrm>
                <a:off x="2142183" y="2240991"/>
                <a:ext cx="1847089" cy="4365981"/>
              </a:xfrm>
              <a:prstGeom prst="round2SameRect">
                <a:avLst>
                  <a:gd name="adj1" fmla="val 0"/>
                  <a:gd name="adj2" fmla="val 5000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Donut 6">
                <a:extLst>
                  <a:ext uri="{FF2B5EF4-FFF2-40B4-BE49-F238E27FC236}">
                    <a16:creationId xmlns:a16="http://schemas.microsoft.com/office/drawing/2014/main" id="{F7FFBDDA-8D2C-490A-BDA9-F8FAB1FC1B60}"/>
                  </a:ext>
                </a:extLst>
              </p:cNvPr>
              <p:cNvSpPr/>
              <p:nvPr/>
            </p:nvSpPr>
            <p:spPr>
              <a:xfrm>
                <a:off x="2253724" y="4868050"/>
                <a:ext cx="1622292" cy="1543450"/>
              </a:xfrm>
              <a:custGeom>
                <a:avLst/>
                <a:gdLst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50173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9" fmla="*/ 50173 w 1838524"/>
                  <a:gd name="connsiteY9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919262 w 1838524"/>
                  <a:gd name="connsiteY5" fmla="*/ 50173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8" fmla="*/ 919262 w 1838524"/>
                  <a:gd name="connsiteY8" fmla="*/ 50173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  <a:gd name="connsiteX5" fmla="*/ 1788351 w 1838524"/>
                  <a:gd name="connsiteY5" fmla="*/ 919262 h 1838524"/>
                  <a:gd name="connsiteX6" fmla="*/ 919262 w 1838524"/>
                  <a:gd name="connsiteY6" fmla="*/ 1788351 h 1838524"/>
                  <a:gd name="connsiteX7" fmla="*/ 1788351 w 1838524"/>
                  <a:gd name="connsiteY7" fmla="*/ 919262 h 1838524"/>
                  <a:gd name="connsiteX0" fmla="*/ 0 w 1838524"/>
                  <a:gd name="connsiteY0" fmla="*/ 919262 h 1838524"/>
                  <a:gd name="connsiteX1" fmla="*/ 919262 w 1838524"/>
                  <a:gd name="connsiteY1" fmla="*/ 0 h 1838524"/>
                  <a:gd name="connsiteX2" fmla="*/ 1838524 w 1838524"/>
                  <a:gd name="connsiteY2" fmla="*/ 919262 h 1838524"/>
                  <a:gd name="connsiteX3" fmla="*/ 919262 w 1838524"/>
                  <a:gd name="connsiteY3" fmla="*/ 1838524 h 1838524"/>
                  <a:gd name="connsiteX4" fmla="*/ 0 w 1838524"/>
                  <a:gd name="connsiteY4" fmla="*/ 919262 h 1838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38524" h="1838524">
                    <a:moveTo>
                      <a:pt x="0" y="919262"/>
                    </a:moveTo>
                    <a:cubicBezTo>
                      <a:pt x="0" y="411568"/>
                      <a:pt x="411568" y="0"/>
                      <a:pt x="919262" y="0"/>
                    </a:cubicBezTo>
                    <a:cubicBezTo>
                      <a:pt x="1426956" y="0"/>
                      <a:pt x="1838524" y="411568"/>
                      <a:pt x="1838524" y="919262"/>
                    </a:cubicBezTo>
                    <a:cubicBezTo>
                      <a:pt x="1838524" y="1426956"/>
                      <a:pt x="1426956" y="1838524"/>
                      <a:pt x="919262" y="1838524"/>
                    </a:cubicBezTo>
                    <a:cubicBezTo>
                      <a:pt x="411568" y="1838524"/>
                      <a:pt x="0" y="1426956"/>
                      <a:pt x="0" y="9192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4" name="Freeform 81">
              <a:extLst>
                <a:ext uri="{FF2B5EF4-FFF2-40B4-BE49-F238E27FC236}">
                  <a16:creationId xmlns:a16="http://schemas.microsoft.com/office/drawing/2014/main" id="{B217298C-8193-624A-A9AF-C196D1B3C95B}"/>
                </a:ext>
              </a:extLst>
            </p:cNvPr>
            <p:cNvSpPr/>
            <p:nvPr/>
          </p:nvSpPr>
          <p:spPr>
            <a:xfrm>
              <a:off x="10117225" y="4838897"/>
              <a:ext cx="1158415" cy="898150"/>
            </a:xfrm>
            <a:custGeom>
              <a:avLst/>
              <a:gdLst>
                <a:gd name="connsiteX0" fmla="*/ 141051 w 603905"/>
                <a:gd name="connsiteY0" fmla="*/ 403225 h 511416"/>
                <a:gd name="connsiteX1" fmla="*/ 141051 w 603905"/>
                <a:gd name="connsiteY1" fmla="*/ 403226 h 511416"/>
                <a:gd name="connsiteX2" fmla="*/ 229165 w 603905"/>
                <a:gd name="connsiteY2" fmla="*/ 464147 h 511416"/>
                <a:gd name="connsiteX3" fmla="*/ 230159 w 603905"/>
                <a:gd name="connsiteY3" fmla="*/ 435187 h 511416"/>
                <a:gd name="connsiteX4" fmla="*/ 229165 w 603905"/>
                <a:gd name="connsiteY4" fmla="*/ 464146 h 511416"/>
                <a:gd name="connsiteX5" fmla="*/ 19188 w 603905"/>
                <a:gd name="connsiteY5" fmla="*/ 311726 h 511416"/>
                <a:gd name="connsiteX6" fmla="*/ 19188 w 603905"/>
                <a:gd name="connsiteY6" fmla="*/ 311727 h 511416"/>
                <a:gd name="connsiteX7" fmla="*/ 97280 w 603905"/>
                <a:gd name="connsiteY7" fmla="*/ 366188 h 511416"/>
                <a:gd name="connsiteX8" fmla="*/ 99666 w 603905"/>
                <a:gd name="connsiteY8" fmla="*/ 338125 h 511416"/>
                <a:gd name="connsiteX9" fmla="*/ 99666 w 603905"/>
                <a:gd name="connsiteY9" fmla="*/ 338125 h 511416"/>
                <a:gd name="connsiteX10" fmla="*/ 97280 w 603905"/>
                <a:gd name="connsiteY10" fmla="*/ 366187 h 511416"/>
                <a:gd name="connsiteX11" fmla="*/ 451770 w 603905"/>
                <a:gd name="connsiteY11" fmla="*/ 254386 h 511416"/>
                <a:gd name="connsiteX12" fmla="*/ 455882 w 603905"/>
                <a:gd name="connsiteY12" fmla="*/ 267351 h 511416"/>
                <a:gd name="connsiteX13" fmla="*/ 340214 w 603905"/>
                <a:gd name="connsiteY13" fmla="*/ 304026 h 511416"/>
                <a:gd name="connsiteX14" fmla="*/ 336102 w 603905"/>
                <a:gd name="connsiteY14" fmla="*/ 291061 h 511416"/>
                <a:gd name="connsiteX15" fmla="*/ 46617 w 603905"/>
                <a:gd name="connsiteY15" fmla="*/ 251745 h 511416"/>
                <a:gd name="connsiteX16" fmla="*/ 314991 w 603905"/>
                <a:gd name="connsiteY16" fmla="*/ 439404 h 511416"/>
                <a:gd name="connsiteX17" fmla="*/ 343229 w 603905"/>
                <a:gd name="connsiteY17" fmla="*/ 427011 h 511416"/>
                <a:gd name="connsiteX18" fmla="*/ 303545 w 603905"/>
                <a:gd name="connsiteY18" fmla="*/ 396796 h 511416"/>
                <a:gd name="connsiteX19" fmla="*/ 356439 w 603905"/>
                <a:gd name="connsiteY19" fmla="*/ 375208 h 511416"/>
                <a:gd name="connsiteX20" fmla="*/ 394122 w 603905"/>
                <a:gd name="connsiteY20" fmla="*/ 404678 h 511416"/>
                <a:gd name="connsiteX21" fmla="*/ 416029 w 603905"/>
                <a:gd name="connsiteY21" fmla="*/ 395064 h 511416"/>
                <a:gd name="connsiteX22" fmla="*/ 380197 w 603905"/>
                <a:gd name="connsiteY22" fmla="*/ 367781 h 511416"/>
                <a:gd name="connsiteX23" fmla="*/ 433090 w 603905"/>
                <a:gd name="connsiteY23" fmla="*/ 346193 h 511416"/>
                <a:gd name="connsiteX24" fmla="*/ 466986 w 603905"/>
                <a:gd name="connsiteY24" fmla="*/ 372701 h 511416"/>
                <a:gd name="connsiteX25" fmla="*/ 488830 w 603905"/>
                <a:gd name="connsiteY25" fmla="*/ 363116 h 511416"/>
                <a:gd name="connsiteX26" fmla="*/ 456849 w 603905"/>
                <a:gd name="connsiteY26" fmla="*/ 338766 h 511416"/>
                <a:gd name="connsiteX27" fmla="*/ 509742 w 603905"/>
                <a:gd name="connsiteY27" fmla="*/ 317179 h 511416"/>
                <a:gd name="connsiteX28" fmla="*/ 539851 w 603905"/>
                <a:gd name="connsiteY28" fmla="*/ 340725 h 511416"/>
                <a:gd name="connsiteX29" fmla="*/ 566564 w 603905"/>
                <a:gd name="connsiteY29" fmla="*/ 329001 h 511416"/>
                <a:gd name="connsiteX30" fmla="*/ 521566 w 603905"/>
                <a:gd name="connsiteY30" fmla="*/ 305138 h 511416"/>
                <a:gd name="connsiteX31" fmla="*/ 525098 w 603905"/>
                <a:gd name="connsiteY31" fmla="*/ 272383 h 511416"/>
                <a:gd name="connsiteX32" fmla="*/ 603905 w 603905"/>
                <a:gd name="connsiteY32" fmla="*/ 308312 h 511416"/>
                <a:gd name="connsiteX33" fmla="*/ 603776 w 603905"/>
                <a:gd name="connsiteY33" fmla="*/ 361866 h 511416"/>
                <a:gd name="connsiteX34" fmla="*/ 565470 w 603905"/>
                <a:gd name="connsiteY34" fmla="*/ 379251 h 511416"/>
                <a:gd name="connsiteX35" fmla="*/ 562196 w 603905"/>
                <a:gd name="connsiteY35" fmla="*/ 357087 h 511416"/>
                <a:gd name="connsiteX36" fmla="*/ 471527 w 603905"/>
                <a:gd name="connsiteY36" fmla="*/ 394550 h 511416"/>
                <a:gd name="connsiteX37" fmla="*/ 473733 w 603905"/>
                <a:gd name="connsiteY37" fmla="*/ 420351 h 511416"/>
                <a:gd name="connsiteX38" fmla="*/ 424605 w 603905"/>
                <a:gd name="connsiteY38" fmla="*/ 442223 h 511416"/>
                <a:gd name="connsiteX39" fmla="*/ 422923 w 603905"/>
                <a:gd name="connsiteY39" fmla="*/ 415984 h 511416"/>
                <a:gd name="connsiteX40" fmla="*/ 318397 w 603905"/>
                <a:gd name="connsiteY40" fmla="*/ 457603 h 511416"/>
                <a:gd name="connsiteX41" fmla="*/ 320992 w 603905"/>
                <a:gd name="connsiteY41" fmla="*/ 487958 h 511416"/>
                <a:gd name="connsiteX42" fmla="*/ 318484 w 603905"/>
                <a:gd name="connsiteY42" fmla="*/ 489053 h 511416"/>
                <a:gd name="connsiteX43" fmla="*/ 259785 w 603905"/>
                <a:gd name="connsiteY43" fmla="*/ 511416 h 511416"/>
                <a:gd name="connsiteX44" fmla="*/ 154 w 603905"/>
                <a:gd name="connsiteY44" fmla="*/ 317518 h 511416"/>
                <a:gd name="connsiteX45" fmla="*/ 503 w 603905"/>
                <a:gd name="connsiteY45" fmla="*/ 265650 h 511416"/>
                <a:gd name="connsiteX46" fmla="*/ 114408 w 603905"/>
                <a:gd name="connsiteY46" fmla="*/ 224311 h 511416"/>
                <a:gd name="connsiteX47" fmla="*/ 115230 w 603905"/>
                <a:gd name="connsiteY47" fmla="*/ 267359 h 511416"/>
                <a:gd name="connsiteX48" fmla="*/ 77727 w 603905"/>
                <a:gd name="connsiteY48" fmla="*/ 242526 h 511416"/>
                <a:gd name="connsiteX49" fmla="*/ 367390 w 603905"/>
                <a:gd name="connsiteY49" fmla="*/ 134520 h 511416"/>
                <a:gd name="connsiteX50" fmla="*/ 388177 w 603905"/>
                <a:gd name="connsiteY50" fmla="*/ 165650 h 511416"/>
                <a:gd name="connsiteX51" fmla="*/ 377784 w 603905"/>
                <a:gd name="connsiteY51" fmla="*/ 165650 h 511416"/>
                <a:gd name="connsiteX52" fmla="*/ 377783 w 603905"/>
                <a:gd name="connsiteY52" fmla="*/ 258549 h 511416"/>
                <a:gd name="connsiteX53" fmla="*/ 356997 w 603905"/>
                <a:gd name="connsiteY53" fmla="*/ 258548 h 511416"/>
                <a:gd name="connsiteX54" fmla="*/ 356997 w 603905"/>
                <a:gd name="connsiteY54" fmla="*/ 165650 h 511416"/>
                <a:gd name="connsiteX55" fmla="*/ 343139 w 603905"/>
                <a:gd name="connsiteY55" fmla="*/ 173965 h 511416"/>
                <a:gd name="connsiteX56" fmla="*/ 426980 w 603905"/>
                <a:gd name="connsiteY56" fmla="*/ 119276 h 511416"/>
                <a:gd name="connsiteX57" fmla="*/ 447767 w 603905"/>
                <a:gd name="connsiteY57" fmla="*/ 150405 h 511416"/>
                <a:gd name="connsiteX58" fmla="*/ 437374 w 603905"/>
                <a:gd name="connsiteY58" fmla="*/ 150406 h 511416"/>
                <a:gd name="connsiteX59" fmla="*/ 437374 w 603905"/>
                <a:gd name="connsiteY59" fmla="*/ 243304 h 511416"/>
                <a:gd name="connsiteX60" fmla="*/ 416587 w 603905"/>
                <a:gd name="connsiteY60" fmla="*/ 243304 h 511416"/>
                <a:gd name="connsiteX61" fmla="*/ 416587 w 603905"/>
                <a:gd name="connsiteY61" fmla="*/ 150405 h 511416"/>
                <a:gd name="connsiteX62" fmla="*/ 402730 w 603905"/>
                <a:gd name="connsiteY62" fmla="*/ 158720 h 511416"/>
                <a:gd name="connsiteX63" fmla="*/ 481487 w 603905"/>
                <a:gd name="connsiteY63" fmla="*/ 74871 h 511416"/>
                <a:gd name="connsiteX64" fmla="*/ 301334 w 603905"/>
                <a:gd name="connsiteY64" fmla="*/ 117099 h 511416"/>
                <a:gd name="connsiteX65" fmla="*/ 301334 w 603905"/>
                <a:gd name="connsiteY65" fmla="*/ 345995 h 511416"/>
                <a:gd name="connsiteX66" fmla="*/ 481487 w 603905"/>
                <a:gd name="connsiteY66" fmla="*/ 279936 h 511416"/>
                <a:gd name="connsiteX67" fmla="*/ 348682 w 603905"/>
                <a:gd name="connsiteY67" fmla="*/ 0 h 511416"/>
                <a:gd name="connsiteX68" fmla="*/ 391434 w 603905"/>
                <a:gd name="connsiteY68" fmla="*/ 12639 h 511416"/>
                <a:gd name="connsiteX69" fmla="*/ 188858 w 603905"/>
                <a:gd name="connsiteY69" fmla="*/ 57583 h 511416"/>
                <a:gd name="connsiteX70" fmla="*/ 188261 w 603905"/>
                <a:gd name="connsiteY70" fmla="*/ 156953 h 511416"/>
                <a:gd name="connsiteX71" fmla="*/ 212101 w 603905"/>
                <a:gd name="connsiteY71" fmla="*/ 163449 h 511416"/>
                <a:gd name="connsiteX72" fmla="*/ 213819 w 603905"/>
                <a:gd name="connsiteY72" fmla="*/ 71456 h 511416"/>
                <a:gd name="connsiteX73" fmla="*/ 437927 w 603905"/>
                <a:gd name="connsiteY73" fmla="*/ 26385 h 511416"/>
                <a:gd name="connsiteX74" fmla="*/ 500460 w 603905"/>
                <a:gd name="connsiteY74" fmla="*/ 44873 h 511416"/>
                <a:gd name="connsiteX75" fmla="*/ 500996 w 603905"/>
                <a:gd name="connsiteY75" fmla="*/ 291232 h 511416"/>
                <a:gd name="connsiteX76" fmla="*/ 284011 w 603905"/>
                <a:gd name="connsiteY76" fmla="*/ 376143 h 511416"/>
                <a:gd name="connsiteX77" fmla="*/ 129984 w 603905"/>
                <a:gd name="connsiteY77" fmla="*/ 261804 h 511416"/>
                <a:gd name="connsiteX78" fmla="*/ 130915 w 603905"/>
                <a:gd name="connsiteY78" fmla="*/ 36954 h 511416"/>
                <a:gd name="connsiteX79" fmla="*/ 348682 w 603905"/>
                <a:gd name="connsiteY79" fmla="*/ 0 h 511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603905" h="511416">
                  <a:moveTo>
                    <a:pt x="141051" y="403225"/>
                  </a:moveTo>
                  <a:lnTo>
                    <a:pt x="141051" y="403226"/>
                  </a:lnTo>
                  <a:lnTo>
                    <a:pt x="229165" y="464147"/>
                  </a:lnTo>
                  <a:lnTo>
                    <a:pt x="230159" y="435187"/>
                  </a:lnTo>
                  <a:lnTo>
                    <a:pt x="229165" y="464146"/>
                  </a:lnTo>
                  <a:close/>
                  <a:moveTo>
                    <a:pt x="19188" y="311726"/>
                  </a:moveTo>
                  <a:lnTo>
                    <a:pt x="19188" y="311727"/>
                  </a:lnTo>
                  <a:lnTo>
                    <a:pt x="97280" y="366188"/>
                  </a:lnTo>
                  <a:lnTo>
                    <a:pt x="99666" y="338125"/>
                  </a:lnTo>
                  <a:lnTo>
                    <a:pt x="99666" y="338125"/>
                  </a:lnTo>
                  <a:lnTo>
                    <a:pt x="97280" y="366187"/>
                  </a:lnTo>
                  <a:close/>
                  <a:moveTo>
                    <a:pt x="451770" y="254386"/>
                  </a:moveTo>
                  <a:lnTo>
                    <a:pt x="455882" y="267351"/>
                  </a:lnTo>
                  <a:lnTo>
                    <a:pt x="340214" y="304026"/>
                  </a:lnTo>
                  <a:lnTo>
                    <a:pt x="336102" y="291061"/>
                  </a:lnTo>
                  <a:close/>
                  <a:moveTo>
                    <a:pt x="46617" y="251745"/>
                  </a:moveTo>
                  <a:lnTo>
                    <a:pt x="314991" y="439404"/>
                  </a:lnTo>
                  <a:lnTo>
                    <a:pt x="343229" y="427011"/>
                  </a:lnTo>
                  <a:lnTo>
                    <a:pt x="303545" y="396796"/>
                  </a:lnTo>
                  <a:lnTo>
                    <a:pt x="356439" y="375208"/>
                  </a:lnTo>
                  <a:lnTo>
                    <a:pt x="394122" y="404678"/>
                  </a:lnTo>
                  <a:lnTo>
                    <a:pt x="416029" y="395064"/>
                  </a:lnTo>
                  <a:lnTo>
                    <a:pt x="380197" y="367781"/>
                  </a:lnTo>
                  <a:lnTo>
                    <a:pt x="433090" y="346193"/>
                  </a:lnTo>
                  <a:lnTo>
                    <a:pt x="466986" y="372701"/>
                  </a:lnTo>
                  <a:lnTo>
                    <a:pt x="488830" y="363116"/>
                  </a:lnTo>
                  <a:lnTo>
                    <a:pt x="456849" y="338766"/>
                  </a:lnTo>
                  <a:lnTo>
                    <a:pt x="509742" y="317179"/>
                  </a:lnTo>
                  <a:lnTo>
                    <a:pt x="539851" y="340725"/>
                  </a:lnTo>
                  <a:lnTo>
                    <a:pt x="566564" y="329001"/>
                  </a:lnTo>
                  <a:lnTo>
                    <a:pt x="521566" y="305138"/>
                  </a:lnTo>
                  <a:lnTo>
                    <a:pt x="525098" y="272383"/>
                  </a:lnTo>
                  <a:lnTo>
                    <a:pt x="603905" y="308312"/>
                  </a:lnTo>
                  <a:lnTo>
                    <a:pt x="603776" y="361866"/>
                  </a:lnTo>
                  <a:lnTo>
                    <a:pt x="565470" y="379251"/>
                  </a:lnTo>
                  <a:lnTo>
                    <a:pt x="562196" y="357087"/>
                  </a:lnTo>
                  <a:lnTo>
                    <a:pt x="471527" y="394550"/>
                  </a:lnTo>
                  <a:lnTo>
                    <a:pt x="473733" y="420351"/>
                  </a:lnTo>
                  <a:lnTo>
                    <a:pt x="424605" y="442223"/>
                  </a:lnTo>
                  <a:lnTo>
                    <a:pt x="422923" y="415984"/>
                  </a:lnTo>
                  <a:lnTo>
                    <a:pt x="318397" y="457603"/>
                  </a:lnTo>
                  <a:lnTo>
                    <a:pt x="320992" y="487958"/>
                  </a:lnTo>
                  <a:lnTo>
                    <a:pt x="318484" y="489053"/>
                  </a:lnTo>
                  <a:lnTo>
                    <a:pt x="259785" y="511416"/>
                  </a:lnTo>
                  <a:lnTo>
                    <a:pt x="154" y="317518"/>
                  </a:lnTo>
                  <a:cubicBezTo>
                    <a:pt x="-19" y="301383"/>
                    <a:pt x="-191" y="287847"/>
                    <a:pt x="503" y="265650"/>
                  </a:cubicBezTo>
                  <a:close/>
                  <a:moveTo>
                    <a:pt x="114408" y="224311"/>
                  </a:moveTo>
                  <a:lnTo>
                    <a:pt x="115230" y="267359"/>
                  </a:lnTo>
                  <a:lnTo>
                    <a:pt x="77727" y="242526"/>
                  </a:lnTo>
                  <a:close/>
                  <a:moveTo>
                    <a:pt x="367390" y="134520"/>
                  </a:moveTo>
                  <a:lnTo>
                    <a:pt x="388177" y="165650"/>
                  </a:lnTo>
                  <a:lnTo>
                    <a:pt x="377784" y="165650"/>
                  </a:lnTo>
                  <a:lnTo>
                    <a:pt x="377783" y="258549"/>
                  </a:lnTo>
                  <a:lnTo>
                    <a:pt x="356997" y="258548"/>
                  </a:lnTo>
                  <a:lnTo>
                    <a:pt x="356997" y="165650"/>
                  </a:lnTo>
                  <a:lnTo>
                    <a:pt x="343139" y="173965"/>
                  </a:lnTo>
                  <a:close/>
                  <a:moveTo>
                    <a:pt x="426980" y="119276"/>
                  </a:moveTo>
                  <a:lnTo>
                    <a:pt x="447767" y="150405"/>
                  </a:lnTo>
                  <a:lnTo>
                    <a:pt x="437374" y="150406"/>
                  </a:lnTo>
                  <a:lnTo>
                    <a:pt x="437374" y="243304"/>
                  </a:lnTo>
                  <a:lnTo>
                    <a:pt x="416587" y="243304"/>
                  </a:lnTo>
                  <a:lnTo>
                    <a:pt x="416587" y="150405"/>
                  </a:lnTo>
                  <a:lnTo>
                    <a:pt x="402730" y="158720"/>
                  </a:lnTo>
                  <a:close/>
                  <a:moveTo>
                    <a:pt x="481487" y="74871"/>
                  </a:moveTo>
                  <a:lnTo>
                    <a:pt x="301334" y="117099"/>
                  </a:lnTo>
                  <a:cubicBezTo>
                    <a:pt x="301334" y="193398"/>
                    <a:pt x="301334" y="269696"/>
                    <a:pt x="301334" y="345995"/>
                  </a:cubicBezTo>
                  <a:lnTo>
                    <a:pt x="481487" y="279936"/>
                  </a:lnTo>
                  <a:close/>
                  <a:moveTo>
                    <a:pt x="348682" y="0"/>
                  </a:moveTo>
                  <a:lnTo>
                    <a:pt x="391434" y="12639"/>
                  </a:lnTo>
                  <a:lnTo>
                    <a:pt x="188858" y="57583"/>
                  </a:lnTo>
                  <a:cubicBezTo>
                    <a:pt x="188658" y="90706"/>
                    <a:pt x="188460" y="123829"/>
                    <a:pt x="188261" y="156953"/>
                  </a:cubicBezTo>
                  <a:lnTo>
                    <a:pt x="212101" y="163449"/>
                  </a:lnTo>
                  <a:lnTo>
                    <a:pt x="213819" y="71456"/>
                  </a:lnTo>
                  <a:lnTo>
                    <a:pt x="437927" y="26385"/>
                  </a:lnTo>
                  <a:lnTo>
                    <a:pt x="500460" y="44873"/>
                  </a:lnTo>
                  <a:cubicBezTo>
                    <a:pt x="500399" y="153960"/>
                    <a:pt x="501109" y="215584"/>
                    <a:pt x="500996" y="291232"/>
                  </a:cubicBezTo>
                  <a:lnTo>
                    <a:pt x="284011" y="376143"/>
                  </a:lnTo>
                  <a:lnTo>
                    <a:pt x="129984" y="261804"/>
                  </a:lnTo>
                  <a:lnTo>
                    <a:pt x="130915" y="36954"/>
                  </a:lnTo>
                  <a:cubicBezTo>
                    <a:pt x="193385" y="24195"/>
                    <a:pt x="261135" y="12757"/>
                    <a:pt x="348682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B0247CB4-93B0-E52A-1FAD-7E92318EB9F5}"/>
                </a:ext>
              </a:extLst>
            </p:cNvPr>
            <p:cNvSpPr txBox="1"/>
            <p:nvPr/>
          </p:nvSpPr>
          <p:spPr>
            <a:xfrm>
              <a:off x="9765035" y="1409976"/>
              <a:ext cx="18646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48 000 M</a:t>
              </a:r>
              <a:r>
                <a:rPr lang="en-US" sz="2400" b="1" baseline="30000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2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5B4B96E0-46BF-E9F7-BEE5-D2E019FC8780}"/>
                </a:ext>
              </a:extLst>
            </p:cNvPr>
            <p:cNvSpPr txBox="1"/>
            <p:nvPr/>
          </p:nvSpPr>
          <p:spPr>
            <a:xfrm>
              <a:off x="9765035" y="2426993"/>
              <a:ext cx="1864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75</a:t>
              </a:r>
              <a:endParaRPr lang="fr-CA" sz="4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3D859216-B38A-8AE3-C3EC-A76391FE0F9C}"/>
                </a:ext>
              </a:extLst>
            </p:cNvPr>
            <p:cNvSpPr txBox="1"/>
            <p:nvPr/>
          </p:nvSpPr>
          <p:spPr>
            <a:xfrm>
              <a:off x="9765035" y="2901476"/>
              <a:ext cx="1864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Basic research labs</a:t>
              </a:r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DE2A9813-BDF8-85E0-FE56-3F2F0F84CEE8}"/>
                </a:ext>
              </a:extLst>
            </p:cNvPr>
            <p:cNvSpPr txBox="1"/>
            <p:nvPr/>
          </p:nvSpPr>
          <p:spPr>
            <a:xfrm>
              <a:off x="9765035" y="3475585"/>
              <a:ext cx="1864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3600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20</a:t>
              </a:r>
              <a:endParaRPr lang="fr-CA" sz="4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34228861-71FE-20FC-3770-24C1DD2B460F}"/>
                </a:ext>
              </a:extLst>
            </p:cNvPr>
            <p:cNvSpPr txBox="1"/>
            <p:nvPr/>
          </p:nvSpPr>
          <p:spPr>
            <a:xfrm>
              <a:off x="9765035" y="3954832"/>
              <a:ext cx="1864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Core facilities</a:t>
              </a:r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08CC85C5-87ED-43AD-8818-258F5422CFAF}"/>
                </a:ext>
              </a:extLst>
            </p:cNvPr>
            <p:cNvSpPr txBox="1"/>
            <p:nvPr/>
          </p:nvSpPr>
          <p:spPr>
            <a:xfrm>
              <a:off x="9765035" y="1747233"/>
              <a:ext cx="1864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Franklin Gothic Medium" panose="020B0603020102020204" pitchFamily="34" charset="0"/>
                </a:rPr>
                <a:t>Research facilities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4847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4">
            <a:extLst>
              <a:ext uri="{FF2B5EF4-FFF2-40B4-BE49-F238E27FC236}">
                <a16:creationId xmlns:a16="http://schemas.microsoft.com/office/drawing/2014/main" id="{5991853B-1D8C-8B80-3D15-1DD4C090155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578873" y="562251"/>
            <a:ext cx="3087022" cy="5342567"/>
            <a:chOff x="8578873" y="577975"/>
            <a:chExt cx="3087022" cy="5342567"/>
          </a:xfrm>
        </p:grpSpPr>
        <p:grpSp>
          <p:nvGrpSpPr>
            <p:cNvPr id="5" name="Groupe 68">
              <a:extLst>
                <a:ext uri="{FF2B5EF4-FFF2-40B4-BE49-F238E27FC236}">
                  <a16:creationId xmlns:a16="http://schemas.microsoft.com/office/drawing/2014/main" id="{85078FF9-5A56-A4D3-1D5A-2B24A3767D19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578873" y="577975"/>
              <a:ext cx="3057831" cy="1241350"/>
              <a:chOff x="8185661" y="577975"/>
              <a:chExt cx="3057831" cy="1241350"/>
            </a:xfrm>
          </p:grpSpPr>
          <p:sp>
            <p:nvSpPr>
              <p:cNvPr id="26" name="Rectangle : coins arrondis 2">
                <a:extLst>
                  <a:ext uri="{FF2B5EF4-FFF2-40B4-BE49-F238E27FC236}">
                    <a16:creationId xmlns:a16="http://schemas.microsoft.com/office/drawing/2014/main" id="{F4CC5FC2-E8EB-6434-9BBD-04E8A71F204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185661" y="577975"/>
                <a:ext cx="2996863" cy="1241350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66700" dist="76200" dir="2700000" algn="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>
                  <a:solidFill>
                    <a:srgbClr val="002B5B"/>
                  </a:solidFill>
                </a:endParaRPr>
              </a:p>
            </p:txBody>
          </p:sp>
          <p:sp>
            <p:nvSpPr>
              <p:cNvPr id="27" name="Ellipse 57">
                <a:extLst>
                  <a:ext uri="{FF2B5EF4-FFF2-40B4-BE49-F238E27FC236}">
                    <a16:creationId xmlns:a16="http://schemas.microsoft.com/office/drawing/2014/main" id="{B00973F3-500D-3A17-31D2-077AB78121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349044" y="690901"/>
                <a:ext cx="997848" cy="9978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pic>
            <p:nvPicPr>
              <p:cNvPr id="28" name="Graphique 58">
                <a:extLst>
                  <a:ext uri="{FF2B5EF4-FFF2-40B4-BE49-F238E27FC236}">
                    <a16:creationId xmlns:a16="http://schemas.microsoft.com/office/drawing/2014/main" id="{7176C6E6-967B-557A-2648-4BC3331A4EF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 amt="79000"/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colorTemperature colorTemp="11200"/>
                        </a14:imgEffect>
                        <a14:imgEffect>
                          <a14:saturation sat="0"/>
                        </a14:imgEffect>
                        <a14:imgEffect>
                          <a14:brightnessContrast bright="-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596624" y="938481"/>
                <a:ext cx="502688" cy="502688"/>
              </a:xfrm>
              <a:prstGeom prst="rect">
                <a:avLst/>
              </a:prstGeom>
            </p:spPr>
          </p:pic>
          <p:grpSp>
            <p:nvGrpSpPr>
              <p:cNvPr id="29" name="Groupe 43">
                <a:extLst>
                  <a:ext uri="{FF2B5EF4-FFF2-40B4-BE49-F238E27FC236}">
                    <a16:creationId xmlns:a16="http://schemas.microsoft.com/office/drawing/2014/main" id="{F10F5D6D-A9BE-7042-A777-B21AFB8131D1}"/>
                  </a:ext>
                </a:extLst>
              </p:cNvPr>
              <p:cNvGrpSpPr>
                <a:grpSpLocks noGrp="1" noUngrp="1" noRot="1" noMove="1" noResize="1"/>
              </p:cNvGrpSpPr>
              <p:nvPr/>
            </p:nvGrpSpPr>
            <p:grpSpPr>
              <a:xfrm>
                <a:off x="9225099" y="789131"/>
                <a:ext cx="2018393" cy="801388"/>
                <a:chOff x="9225099" y="760877"/>
                <a:chExt cx="2018393" cy="801388"/>
              </a:xfrm>
            </p:grpSpPr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2D9D6575-12A7-8D7C-B0CB-F49D0B90E689}"/>
                    </a:ext>
                  </a:extLst>
                </p:cNvPr>
                <p:cNvSpPr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9398445" y="1162155"/>
                  <a:ext cx="1671703" cy="400110"/>
                </a:xfrm>
                <a:prstGeom prst="rect">
                  <a:avLst/>
                </a:prstGeom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000" dirty="0">
                      <a:solidFill>
                        <a:schemeClr val="bg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rPr>
                    <a:t>Surface (m</a:t>
                  </a:r>
                  <a:r>
                    <a:rPr lang="en-US" sz="2000" baseline="30000" dirty="0">
                      <a:solidFill>
                        <a:schemeClr val="bg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000" dirty="0">
                      <a:solidFill>
                        <a:schemeClr val="bg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rPr>
                    <a:t>)</a:t>
                  </a:r>
                  <a:endParaRPr lang="en-US" sz="2000" baseline="30000" dirty="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1" name="TextBox 140">
                  <a:extLst>
                    <a:ext uri="{FF2B5EF4-FFF2-40B4-BE49-F238E27FC236}">
                      <a16:creationId xmlns:a16="http://schemas.microsoft.com/office/drawing/2014/main" id="{B2D45348-AEE3-0ED2-3B2B-AC646037AF47}"/>
                    </a:ext>
                  </a:extLst>
                </p:cNvPr>
                <p:cNvSpPr txBox="1">
                  <a:spLocks noGrp="1" noRot="1" noMove="1" noResize="1" noEditPoints="1" noAdjustHandles="1" noChangeArrowheads="1" noChangeShapeType="1"/>
                </p:cNvSpPr>
                <p:nvPr/>
              </p:nvSpPr>
              <p:spPr>
                <a:xfrm>
                  <a:off x="9225099" y="760877"/>
                  <a:ext cx="2018393" cy="58477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3200" dirty="0">
                      <a:solidFill>
                        <a:schemeClr val="bg1"/>
                      </a:solidFill>
                      <a:latin typeface="Franklin Gothic Medium" panose="020B0603020102020204" pitchFamily="34" charset="0"/>
                      <a:cs typeface="Arial" panose="020B0604020202020204" pitchFamily="34" charset="0"/>
                    </a:rPr>
                    <a:t>348 709</a:t>
                  </a:r>
                </a:p>
              </p:txBody>
            </p:sp>
          </p:grpSp>
        </p:grpSp>
        <p:grpSp>
          <p:nvGrpSpPr>
            <p:cNvPr id="8" name="Groupe 70">
              <a:extLst>
                <a:ext uri="{FF2B5EF4-FFF2-40B4-BE49-F238E27FC236}">
                  <a16:creationId xmlns:a16="http://schemas.microsoft.com/office/drawing/2014/main" id="{99E0F939-35C9-D035-82E5-C8CD973A3291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578873" y="3312119"/>
              <a:ext cx="2996863" cy="1241350"/>
              <a:chOff x="8185661" y="3257525"/>
              <a:chExt cx="2996863" cy="1241350"/>
            </a:xfrm>
          </p:grpSpPr>
          <p:sp>
            <p:nvSpPr>
              <p:cNvPr id="21" name="Rectangle : coins arrondis 8">
                <a:extLst>
                  <a:ext uri="{FF2B5EF4-FFF2-40B4-BE49-F238E27FC236}">
                    <a16:creationId xmlns:a16="http://schemas.microsoft.com/office/drawing/2014/main" id="{639C3DD5-D456-82F0-FCAD-B4F72E279E5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185661" y="3257525"/>
                <a:ext cx="2996863" cy="124135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266700" dist="76200" dir="2700000" algn="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2" name="Ellipse 15">
                <a:extLst>
                  <a:ext uri="{FF2B5EF4-FFF2-40B4-BE49-F238E27FC236}">
                    <a16:creationId xmlns:a16="http://schemas.microsoft.com/office/drawing/2014/main" id="{601FCF3F-6DF9-E6A2-84D2-89D541C67C6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349044" y="3370451"/>
                <a:ext cx="997848" cy="9978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pic>
            <p:nvPicPr>
              <p:cNvPr id="23" name="Graphique 16" descr="Médecine avec un remplissage uni">
                <a:extLst>
                  <a:ext uri="{FF2B5EF4-FFF2-40B4-BE49-F238E27FC236}">
                    <a16:creationId xmlns:a16="http://schemas.microsoft.com/office/drawing/2014/main" id="{7FAFB8E5-2B33-C0B0-5EE0-51FFAA0B12B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8529361" y="3550768"/>
                <a:ext cx="637213" cy="637213"/>
              </a:xfrm>
              <a:prstGeom prst="rect">
                <a:avLst/>
              </a:prstGeom>
            </p:spPr>
          </p:pic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D165F43-6BDD-2D4F-E6A4-90394D0F7E2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371630" y="3771457"/>
                <a:ext cx="1604419" cy="687368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Research</a:t>
                </a:r>
              </a:p>
              <a:p>
                <a:pPr algn="ctr"/>
                <a:r>
                  <a:rPr lang="en-US" sz="2800" baseline="30000" dirty="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pharmacies</a:t>
                </a:r>
              </a:p>
            </p:txBody>
          </p:sp>
          <p:sp>
            <p:nvSpPr>
              <p:cNvPr id="25" name="TextBox 140">
                <a:extLst>
                  <a:ext uri="{FF2B5EF4-FFF2-40B4-BE49-F238E27FC236}">
                    <a16:creationId xmlns:a16="http://schemas.microsoft.com/office/drawing/2014/main" id="{66EB261D-72FD-B21F-2C89-F65A7B86877E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319718" y="3344038"/>
                <a:ext cx="1708245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grpSp>
          <p:nvGrpSpPr>
            <p:cNvPr id="9" name="Groupe 71">
              <a:extLst>
                <a:ext uri="{FF2B5EF4-FFF2-40B4-BE49-F238E27FC236}">
                  <a16:creationId xmlns:a16="http://schemas.microsoft.com/office/drawing/2014/main" id="{BFEE9DF0-50CC-2326-8B6F-7E3EAAEAFE6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578873" y="4679192"/>
              <a:ext cx="3087022" cy="1241350"/>
              <a:chOff x="8185661" y="4597301"/>
              <a:chExt cx="3087022" cy="1241350"/>
            </a:xfrm>
          </p:grpSpPr>
          <p:sp>
            <p:nvSpPr>
              <p:cNvPr id="16" name="Rectangle : coins arrondis 18">
                <a:extLst>
                  <a:ext uri="{FF2B5EF4-FFF2-40B4-BE49-F238E27FC236}">
                    <a16:creationId xmlns:a16="http://schemas.microsoft.com/office/drawing/2014/main" id="{ABB73645-4EF6-DB16-0F9D-40B07A86BF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185661" y="4597301"/>
                <a:ext cx="2996862" cy="124135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66700" dist="76200" dir="2700000" algn="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7" name="Ellipse 23">
                <a:extLst>
                  <a:ext uri="{FF2B5EF4-FFF2-40B4-BE49-F238E27FC236}">
                    <a16:creationId xmlns:a16="http://schemas.microsoft.com/office/drawing/2014/main" id="{F21D4E50-07C3-D5B0-3ED2-C150C2501F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349044" y="4710227"/>
                <a:ext cx="997848" cy="9978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pic>
            <p:nvPicPr>
              <p:cNvPr id="18" name="Graphique 25" descr="Fronde avec un remplissage uni">
                <a:extLst>
                  <a:ext uri="{FF2B5EF4-FFF2-40B4-BE49-F238E27FC236}">
                    <a16:creationId xmlns:a16="http://schemas.microsoft.com/office/drawing/2014/main" id="{28439D23-69D8-E27B-77AC-16DCB1BCB0D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rcRect/>
              <a:stretch/>
            </p:blipFill>
            <p:spPr>
              <a:xfrm>
                <a:off x="8529361" y="4890544"/>
                <a:ext cx="637213" cy="637213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E293309-5846-8C21-33AB-368336D281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286604" y="5202833"/>
                <a:ext cx="1857241" cy="400110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Patients/years</a:t>
                </a:r>
                <a:endParaRPr lang="en-US" sz="2000" baseline="30000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TextBox 140">
                <a:extLst>
                  <a:ext uri="{FF2B5EF4-FFF2-40B4-BE49-F238E27FC236}">
                    <a16:creationId xmlns:a16="http://schemas.microsoft.com/office/drawing/2014/main" id="{6025966C-BC61-2C22-CC28-8D4D9DA3B61F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157769" y="4801556"/>
                <a:ext cx="2114914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500 000</a:t>
                </a:r>
                <a:endParaRPr lang="en-US" sz="3200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0" name="Groupe 69">
              <a:extLst>
                <a:ext uri="{FF2B5EF4-FFF2-40B4-BE49-F238E27FC236}">
                  <a16:creationId xmlns:a16="http://schemas.microsoft.com/office/drawing/2014/main" id="{C9C00C31-D624-0272-E770-71C6DFC3AFF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8578873" y="1945047"/>
              <a:ext cx="2996863" cy="1241350"/>
              <a:chOff x="8185661" y="1917750"/>
              <a:chExt cx="2996863" cy="1241350"/>
            </a:xfrm>
          </p:grpSpPr>
          <p:sp>
            <p:nvSpPr>
              <p:cNvPr id="11" name="Rectangle : coins arrondis 35">
                <a:extLst>
                  <a:ext uri="{FF2B5EF4-FFF2-40B4-BE49-F238E27FC236}">
                    <a16:creationId xmlns:a16="http://schemas.microsoft.com/office/drawing/2014/main" id="{A2B1B1EC-9A4E-70A1-7DC4-ABCBA233AF6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185661" y="1917750"/>
                <a:ext cx="2996863" cy="1241350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66700" dist="76200" dir="2700000" algn="tr" rotWithShape="0">
                  <a:schemeClr val="accent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sp>
            <p:nvSpPr>
              <p:cNvPr id="12" name="Ellipse 41">
                <a:extLst>
                  <a:ext uri="{FF2B5EF4-FFF2-40B4-BE49-F238E27FC236}">
                    <a16:creationId xmlns:a16="http://schemas.microsoft.com/office/drawing/2014/main" id="{205E2C38-1D45-1536-76E1-247D1A8CD5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8349044" y="2030676"/>
                <a:ext cx="997848" cy="99784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 dirty="0"/>
              </a:p>
            </p:txBody>
          </p:sp>
          <p:pic>
            <p:nvPicPr>
              <p:cNvPr id="13" name="Graphique 42" descr="Impatient avec un remplissage uni">
                <a:extLst>
                  <a:ext uri="{FF2B5EF4-FFF2-40B4-BE49-F238E27FC236}">
                    <a16:creationId xmlns:a16="http://schemas.microsoft.com/office/drawing/2014/main" id="{6317E49B-21AF-5AAD-3492-A374F3C0BFF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rcRect/>
              <a:stretch/>
            </p:blipFill>
            <p:spPr>
              <a:xfrm>
                <a:off x="8529361" y="2210993"/>
                <a:ext cx="637213" cy="637213"/>
              </a:xfrm>
              <a:prstGeom prst="rect">
                <a:avLst/>
              </a:prstGeom>
              <a:effectLst>
                <a:outerShdw blurRad="304800" dist="139700" dir="8100000" algn="tr" rotWithShape="0">
                  <a:schemeClr val="bg1"/>
                </a:outerShdw>
              </a:effectLst>
            </p:spPr>
          </p:pic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B120AFC-624C-C481-5502-2D251E5210D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390295" y="2516472"/>
                <a:ext cx="1637668" cy="35173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000" dirty="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Single rooms</a:t>
                </a:r>
                <a:endParaRPr lang="en-US" sz="2000" baseline="30000" dirty="0">
                  <a:solidFill>
                    <a:schemeClr val="bg1"/>
                  </a:solidFill>
                  <a:latin typeface="Franklin Gothic Medium" panose="020B06030201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" name="TextBox 140">
                <a:extLst>
                  <a:ext uri="{FF2B5EF4-FFF2-40B4-BE49-F238E27FC236}">
                    <a16:creationId xmlns:a16="http://schemas.microsoft.com/office/drawing/2014/main" id="{1ECC21CA-B9BA-558E-9C32-B8A5EDB21A5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344448" y="2051534"/>
                <a:ext cx="1708243" cy="5681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dirty="0">
                    <a:solidFill>
                      <a:schemeClr val="bg1"/>
                    </a:solidFill>
                    <a:latin typeface="Franklin Gothic Medium" panose="020B0603020102020204" pitchFamily="34" charset="0"/>
                    <a:cs typeface="Arial" panose="020B0604020202020204" pitchFamily="34" charset="0"/>
                  </a:rPr>
                  <a:t>772</a:t>
                </a:r>
              </a:p>
            </p:txBody>
          </p:sp>
        </p:grpSp>
      </p:grpSp>
      <p:sp>
        <p:nvSpPr>
          <p:cNvPr id="32" name="Espace réservé du contenu 3">
            <a:extLst>
              <a:ext uri="{FF2B5EF4-FFF2-40B4-BE49-F238E27FC236}">
                <a16:creationId xmlns:a16="http://schemas.microsoft.com/office/drawing/2014/main" id="{EEB5E34B-EC94-EE52-4E98-79F2DE58BB9B}"/>
              </a:ext>
            </a:extLst>
          </p:cNvPr>
          <p:cNvSpPr txBox="1">
            <a:spLocks/>
          </p:cNvSpPr>
          <p:nvPr/>
        </p:nvSpPr>
        <p:spPr>
          <a:xfrm>
            <a:off x="838200" y="1132524"/>
            <a:ext cx="7366233" cy="53635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CA" sz="2000" b="1" dirty="0">
                <a:latin typeface="Franklin Gothic Medium" panose="020B0603020102020204" pitchFamily="34" charset="0"/>
              </a:rPr>
              <a:t>CHUM: Centre Hospitalier de l’Université de Montréal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A world-class facility redefining the hospital experience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16,000 health professionals playing a key role in improving the health and well-being of the Quebec population</a:t>
            </a:r>
          </a:p>
          <a:p>
            <a:pPr>
              <a:spcBef>
                <a:spcPts val="600"/>
              </a:spcBef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800 Specialist physicians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fr-CA" sz="2000" b="1" dirty="0">
                <a:latin typeface="Franklin Gothic Medium" panose="020B0603020102020204" pitchFamily="34" charset="0"/>
              </a:rPr>
              <a:t>Objectives</a:t>
            </a:r>
            <a:endParaRPr lang="fr-CA" sz="2000" dirty="0">
              <a:latin typeface="Franklin Gothic Medium" panose="020B0603020102020204" pitchFamily="34" charset="0"/>
            </a:endParaRP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To improve health in adults through a continuum of high-level academic research, allowing a better understanding of etiological and pathogenic mechanisms</a:t>
            </a:r>
          </a:p>
          <a:p>
            <a:pPr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To promote the development, implementation and evaluation of new preventive, diagnostic and therapeutic strategies.</a:t>
            </a:r>
            <a:endParaRPr lang="fr-CA" sz="2000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5D2B9957-19F5-31A2-3A0E-12C323BC76D6}"/>
              </a:ext>
            </a:extLst>
          </p:cNvPr>
          <p:cNvSpPr txBox="1">
            <a:spLocks/>
          </p:cNvSpPr>
          <p:nvPr/>
        </p:nvSpPr>
        <p:spPr>
          <a:xfrm>
            <a:off x="693533" y="296528"/>
            <a:ext cx="4147544" cy="113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A" sz="4000" b="1" dirty="0">
                <a:solidFill>
                  <a:schemeClr val="accent1"/>
                </a:solidFill>
                <a:latin typeface="Franklin Gothic Medium" panose="020B0603020102020204" pitchFamily="34" charset="0"/>
              </a:rPr>
              <a:t>THE CHUM</a:t>
            </a:r>
            <a:endParaRPr lang="en-IN" sz="4000" dirty="0">
              <a:solidFill>
                <a:schemeClr val="accent1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13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24" name="Section 3">
            <a:extLst>
              <a:ext uri="{FF2B5EF4-FFF2-40B4-BE49-F238E27FC236}">
                <a16:creationId xmlns:a16="http://schemas.microsoft.com/office/drawing/2014/main" id="{2E48A4C0-AD48-B19B-3A03-E1C50AB0E7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72911" y="2270651"/>
            <a:ext cx="2824543" cy="4048813"/>
            <a:chOff x="1397786" y="2225528"/>
            <a:chExt cx="2824543" cy="404881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BF3EA5B-7208-5AD7-5EF0-B3F45165E839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6" name="Hexagone 25">
              <a:extLst>
                <a:ext uri="{FF2B5EF4-FFF2-40B4-BE49-F238E27FC236}">
                  <a16:creationId xmlns:a16="http://schemas.microsoft.com/office/drawing/2014/main" id="{255505D1-E5EB-A923-7732-F8D056C852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Number 3">
              <a:extLst>
                <a:ext uri="{FF2B5EF4-FFF2-40B4-BE49-F238E27FC236}">
                  <a16:creationId xmlns:a16="http://schemas.microsoft.com/office/drawing/2014/main" id="{21CB5E2C-A567-419D-E1C5-51BBEA34669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grpSp>
        <p:nvGrpSpPr>
          <p:cNvPr id="18" name="Section 2">
            <a:extLst>
              <a:ext uri="{FF2B5EF4-FFF2-40B4-BE49-F238E27FC236}">
                <a16:creationId xmlns:a16="http://schemas.microsoft.com/office/drawing/2014/main" id="{557FFF93-4030-7E85-CAE4-3FA0F20F76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83571" y="2270651"/>
            <a:ext cx="2824543" cy="4048813"/>
            <a:chOff x="1397786" y="2225528"/>
            <a:chExt cx="2824543" cy="4048813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4F8232F-2C4E-5522-9283-2D668F36DB9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2" name="Hexagone 21">
              <a:extLst>
                <a:ext uri="{FF2B5EF4-FFF2-40B4-BE49-F238E27FC236}">
                  <a16:creationId xmlns:a16="http://schemas.microsoft.com/office/drawing/2014/main" id="{21302BC8-3728-7395-63A1-99880159B8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3" name="Number 2">
              <a:extLst>
                <a:ext uri="{FF2B5EF4-FFF2-40B4-BE49-F238E27FC236}">
                  <a16:creationId xmlns:a16="http://schemas.microsoft.com/office/drawing/2014/main" id="{4253EE27-723F-9435-1E7C-25960077EE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4A4336B2-113C-8A16-B777-E9816FC2C1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94231" y="2270651"/>
            <a:ext cx="2824543" cy="4048813"/>
            <a:chOff x="1397786" y="2225528"/>
            <a:chExt cx="2824543" cy="4048813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AC18B515-5630-86C9-B10B-3B1B29D9480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" name="Hexagone 3">
              <a:extLst>
                <a:ext uri="{FF2B5EF4-FFF2-40B4-BE49-F238E27FC236}">
                  <a16:creationId xmlns:a16="http://schemas.microsoft.com/office/drawing/2014/main" id="{5A03BB32-9FB8-E661-C2B1-C8D9C637CA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Number 1">
              <a:extLst>
                <a:ext uri="{FF2B5EF4-FFF2-40B4-BE49-F238E27FC236}">
                  <a16:creationId xmlns:a16="http://schemas.microsoft.com/office/drawing/2014/main" id="{77C0A3F4-6545-6E06-C115-5789E182424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mmary">
            <a:extLst>
              <a:ext uri="{FF2B5EF4-FFF2-40B4-BE49-F238E27FC236}">
                <a16:creationId xmlns:a16="http://schemas.microsoft.com/office/drawing/2014/main" id="{0BC2CED1-0064-F5FE-E105-35B402E435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SUMMARY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501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F9A1DEA6-9919-4FE7-B96E-0D3816F797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96024" y="2289733"/>
            <a:ext cx="2824543" cy="3802592"/>
            <a:chOff x="1397786" y="2225528"/>
            <a:chExt cx="2824543" cy="3802592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D02FD37-7ECF-4BE9-BEB1-F2D4B1512E2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6" name="Hexagone 35">
              <a:extLst>
                <a:ext uri="{FF2B5EF4-FFF2-40B4-BE49-F238E27FC236}">
                  <a16:creationId xmlns:a16="http://schemas.microsoft.com/office/drawing/2014/main" id="{CF666B21-C042-4790-92DC-B0A2AEAFFD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Number 4">
              <a:extLst>
                <a:ext uri="{FF2B5EF4-FFF2-40B4-BE49-F238E27FC236}">
                  <a16:creationId xmlns:a16="http://schemas.microsoft.com/office/drawing/2014/main" id="{6134C816-049C-4382-AF1C-24C3AFDC90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4</a:t>
              </a:r>
            </a:p>
          </p:txBody>
        </p:sp>
      </p:grpSp>
      <p:grpSp>
        <p:nvGrpSpPr>
          <p:cNvPr id="30" name="Section 3">
            <a:extLst>
              <a:ext uri="{FF2B5EF4-FFF2-40B4-BE49-F238E27FC236}">
                <a16:creationId xmlns:a16="http://schemas.microsoft.com/office/drawing/2014/main" id="{8DE90796-659E-4A74-8578-D8D81452AE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163622" y="2289733"/>
            <a:ext cx="2824543" cy="3802592"/>
            <a:chOff x="1397786" y="2225528"/>
            <a:chExt cx="2824543" cy="380259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0BDE842-4248-4F5B-B3A6-2CCA4438350D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:a16="http://schemas.microsoft.com/office/drawing/2014/main" id="{A1F5CB99-68DD-4054-989E-621F4300C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Number 3">
              <a:extLst>
                <a:ext uri="{FF2B5EF4-FFF2-40B4-BE49-F238E27FC236}">
                  <a16:creationId xmlns:a16="http://schemas.microsoft.com/office/drawing/2014/main" id="{7E774E52-126E-41E3-8E23-4CD0AF2FE7E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grpSp>
        <p:nvGrpSpPr>
          <p:cNvPr id="26" name="Section 2">
            <a:extLst>
              <a:ext uri="{FF2B5EF4-FFF2-40B4-BE49-F238E27FC236}">
                <a16:creationId xmlns:a16="http://schemas.microsoft.com/office/drawing/2014/main" id="{A2C7D8FA-A6DE-4372-BF24-1CF3279140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31221" y="2289733"/>
            <a:ext cx="2824543" cy="3802592"/>
            <a:chOff x="1397786" y="2225528"/>
            <a:chExt cx="2824543" cy="3802592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65087EB-2FC6-4871-B483-D4F7BF64CC1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8" name="Hexagone 27">
              <a:extLst>
                <a:ext uri="{FF2B5EF4-FFF2-40B4-BE49-F238E27FC236}">
                  <a16:creationId xmlns:a16="http://schemas.microsoft.com/office/drawing/2014/main" id="{59122C9D-EB59-4AA0-9DF9-E56555FD63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9" name="Number 2">
              <a:extLst>
                <a:ext uri="{FF2B5EF4-FFF2-40B4-BE49-F238E27FC236}">
                  <a16:creationId xmlns:a16="http://schemas.microsoft.com/office/drawing/2014/main" id="{A026C067-F337-4E29-81F1-6C8C72DA972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36253924-BFB9-4728-9890-F0F8708A8D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98820" y="2289733"/>
            <a:ext cx="2824543" cy="3802592"/>
            <a:chOff x="1397786" y="2225528"/>
            <a:chExt cx="2824543" cy="380259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D7FD04DD-5513-4279-FFCE-EB37B3DC79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Number 1">
              <a:extLst>
                <a:ext uri="{FF2B5EF4-FFF2-40B4-BE49-F238E27FC236}">
                  <a16:creationId xmlns:a16="http://schemas.microsoft.com/office/drawing/2014/main" id="{C6E9A569-B18B-2A49-AF9C-F58161FF32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SUMMARY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462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6" name="Section 5">
            <a:extLst>
              <a:ext uri="{FF2B5EF4-FFF2-40B4-BE49-F238E27FC236}">
                <a16:creationId xmlns:a16="http://schemas.microsoft.com/office/drawing/2014/main" id="{65EF69B0-5FF5-D7A1-C008-03152405AFF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414885" y="2273661"/>
            <a:ext cx="2318808" cy="3573900"/>
            <a:chOff x="9414885" y="2171109"/>
            <a:chExt cx="2318808" cy="3573900"/>
          </a:xfrm>
        </p:grpSpPr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1722DC79-BFA2-B85D-D939-06B6DD1B729A}"/>
                </a:ext>
              </a:extLst>
            </p:cNvPr>
            <p:cNvSpPr txBox="1">
              <a:spLocks/>
            </p:cNvSpPr>
            <p:nvPr/>
          </p:nvSpPr>
          <p:spPr>
            <a:xfrm>
              <a:off x="9414885" y="4421570"/>
              <a:ext cx="231880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35" name="Groupe 34">
              <a:extLst>
                <a:ext uri="{FF2B5EF4-FFF2-40B4-BE49-F238E27FC236}">
                  <a16:creationId xmlns:a16="http://schemas.microsoft.com/office/drawing/2014/main" id="{DCABDAE2-D215-BD97-C231-948EDC45CD1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9490129" y="2171109"/>
              <a:ext cx="2159999" cy="2167525"/>
              <a:chOff x="9490129" y="2171109"/>
              <a:chExt cx="2159999" cy="2167525"/>
            </a:xfrm>
          </p:grpSpPr>
          <p:sp>
            <p:nvSpPr>
              <p:cNvPr id="25" name="Hexagone 24">
                <a:extLst>
                  <a:ext uri="{FF2B5EF4-FFF2-40B4-BE49-F238E27FC236}">
                    <a16:creationId xmlns:a16="http://schemas.microsoft.com/office/drawing/2014/main" id="{92DB4D76-120E-1017-B03E-5CE7B083DC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9486366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38" name="Number 5">
                <a:extLst>
                  <a:ext uri="{FF2B5EF4-FFF2-40B4-BE49-F238E27FC236}">
                    <a16:creationId xmlns:a16="http://schemas.microsoft.com/office/drawing/2014/main" id="{B88EEAE6-56E0-9EE9-1521-7B1B6912C45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9490129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A5DE24F3-FFA8-1BA9-F067-67489296F02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241162" y="2273661"/>
            <a:ext cx="2209030" cy="3573900"/>
            <a:chOff x="7241162" y="2171109"/>
            <a:chExt cx="2209030" cy="3573900"/>
          </a:xfrm>
        </p:grpSpPr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3F0DA238-0069-0387-3B4E-B4D2D27F23E5}"/>
                </a:ext>
              </a:extLst>
            </p:cNvPr>
            <p:cNvSpPr txBox="1">
              <a:spLocks/>
            </p:cNvSpPr>
            <p:nvPr/>
          </p:nvSpPr>
          <p:spPr>
            <a:xfrm>
              <a:off x="7241162" y="4421570"/>
              <a:ext cx="22090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27" name="Groupe 26">
              <a:extLst>
                <a:ext uri="{FF2B5EF4-FFF2-40B4-BE49-F238E27FC236}">
                  <a16:creationId xmlns:a16="http://schemas.microsoft.com/office/drawing/2014/main" id="{785C5BC9-750D-9584-3E50-603C3677F600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7253064" y="2171109"/>
              <a:ext cx="2159999" cy="2167525"/>
              <a:chOff x="7253064" y="2171109"/>
              <a:chExt cx="2159999" cy="2167525"/>
            </a:xfrm>
          </p:grpSpPr>
          <p:sp>
            <p:nvSpPr>
              <p:cNvPr id="21" name="Hexagone 20">
                <a:extLst>
                  <a:ext uri="{FF2B5EF4-FFF2-40B4-BE49-F238E27FC236}">
                    <a16:creationId xmlns:a16="http://schemas.microsoft.com/office/drawing/2014/main" id="{DC9AB4C7-CB7B-2636-CA4F-11B18BBAC1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7249301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22" name="Number 4">
                <a:extLst>
                  <a:ext uri="{FF2B5EF4-FFF2-40B4-BE49-F238E27FC236}">
                    <a16:creationId xmlns:a16="http://schemas.microsoft.com/office/drawing/2014/main" id="{E2E3F20B-9784-7E96-8BF0-96C21A8CE4A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53064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4</a:t>
                </a:r>
              </a:p>
            </p:txBody>
          </p:sp>
        </p:grpSp>
      </p:grpSp>
      <p:grpSp>
        <p:nvGrpSpPr>
          <p:cNvPr id="26" name="Section 3">
            <a:extLst>
              <a:ext uri="{FF2B5EF4-FFF2-40B4-BE49-F238E27FC236}">
                <a16:creationId xmlns:a16="http://schemas.microsoft.com/office/drawing/2014/main" id="{6F790540-D4A9-3E62-1FEA-713AD66EFC4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016000" y="2273661"/>
            <a:ext cx="2159999" cy="3573900"/>
            <a:chOff x="5016000" y="2171109"/>
            <a:chExt cx="2159999" cy="3573900"/>
          </a:xfrm>
        </p:grpSpPr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AD648DC9-C93F-1F14-6E78-AE957B736CCA}"/>
                </a:ext>
              </a:extLst>
            </p:cNvPr>
            <p:cNvSpPr txBox="1">
              <a:spLocks/>
            </p:cNvSpPr>
            <p:nvPr/>
          </p:nvSpPr>
          <p:spPr>
            <a:xfrm>
              <a:off x="5037437" y="4421570"/>
              <a:ext cx="21172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2" name="Groupe 1">
              <a:extLst>
                <a:ext uri="{FF2B5EF4-FFF2-40B4-BE49-F238E27FC236}">
                  <a16:creationId xmlns:a16="http://schemas.microsoft.com/office/drawing/2014/main" id="{79889335-44D0-8FAF-FF97-6DB0B7D8E4E4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016000" y="2171109"/>
              <a:ext cx="2159999" cy="2167525"/>
              <a:chOff x="5016000" y="2171109"/>
              <a:chExt cx="2159999" cy="2167525"/>
            </a:xfrm>
          </p:grpSpPr>
          <p:sp>
            <p:nvSpPr>
              <p:cNvPr id="14" name="Hexagone 13">
                <a:extLst>
                  <a:ext uri="{FF2B5EF4-FFF2-40B4-BE49-F238E27FC236}">
                    <a16:creationId xmlns:a16="http://schemas.microsoft.com/office/drawing/2014/main" id="{2E1AA885-A7B0-71C9-F39A-7E835E7960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5012237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5" name="Number 3">
                <a:extLst>
                  <a:ext uri="{FF2B5EF4-FFF2-40B4-BE49-F238E27FC236}">
                    <a16:creationId xmlns:a16="http://schemas.microsoft.com/office/drawing/2014/main" id="{59881175-49FA-3514-F59E-C6BD136780B0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16000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3</a:t>
                </a:r>
              </a:p>
            </p:txBody>
          </p:sp>
        </p:grpSp>
      </p:grpSp>
      <p:grpSp>
        <p:nvGrpSpPr>
          <p:cNvPr id="33" name="Section 2">
            <a:extLst>
              <a:ext uri="{FF2B5EF4-FFF2-40B4-BE49-F238E27FC236}">
                <a16:creationId xmlns:a16="http://schemas.microsoft.com/office/drawing/2014/main" id="{7C7F3AAD-6767-632C-291B-EC182EECD3C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778936" y="2273661"/>
            <a:ext cx="2159999" cy="3573900"/>
            <a:chOff x="2778936" y="2171109"/>
            <a:chExt cx="2159999" cy="3573900"/>
          </a:xfrm>
        </p:grpSpPr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9E934054-8FC1-2F0C-7A45-33EEEFBFB8C7}"/>
                </a:ext>
              </a:extLst>
            </p:cNvPr>
            <p:cNvSpPr txBox="1">
              <a:spLocks/>
            </p:cNvSpPr>
            <p:nvPr/>
          </p:nvSpPr>
          <p:spPr>
            <a:xfrm>
              <a:off x="2821666" y="4421570"/>
              <a:ext cx="20818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23" name="Groupe 22">
              <a:extLst>
                <a:ext uri="{FF2B5EF4-FFF2-40B4-BE49-F238E27FC236}">
                  <a16:creationId xmlns:a16="http://schemas.microsoft.com/office/drawing/2014/main" id="{AD38AEFE-7EB6-8DAD-0B35-90EF160CFAA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778936" y="2171109"/>
              <a:ext cx="2159999" cy="2167525"/>
              <a:chOff x="2778936" y="2171109"/>
              <a:chExt cx="2159999" cy="2167525"/>
            </a:xfrm>
          </p:grpSpPr>
          <p:sp>
            <p:nvSpPr>
              <p:cNvPr id="7" name="Hexagone 6">
                <a:extLst>
                  <a:ext uri="{FF2B5EF4-FFF2-40B4-BE49-F238E27FC236}">
                    <a16:creationId xmlns:a16="http://schemas.microsoft.com/office/drawing/2014/main" id="{AA4FCFEC-F1F3-EEAD-A2A1-E244F60C9F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2775173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8" name="Number 2">
                <a:extLst>
                  <a:ext uri="{FF2B5EF4-FFF2-40B4-BE49-F238E27FC236}">
                    <a16:creationId xmlns:a16="http://schemas.microsoft.com/office/drawing/2014/main" id="{718F40D9-CA38-25C9-B692-B7A4AFE32C89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2778936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2</a:t>
                </a:r>
              </a:p>
            </p:txBody>
          </p:sp>
        </p:grpSp>
      </p:grpSp>
      <p:grpSp>
        <p:nvGrpSpPr>
          <p:cNvPr id="32" name="Section 1">
            <a:extLst>
              <a:ext uri="{FF2B5EF4-FFF2-40B4-BE49-F238E27FC236}">
                <a16:creationId xmlns:a16="http://schemas.microsoft.com/office/drawing/2014/main" id="{C370DFB1-0364-37AE-1EFB-77AC4FB7F1B2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517356" y="2273661"/>
            <a:ext cx="2209030" cy="3573900"/>
            <a:chOff x="517356" y="2171109"/>
            <a:chExt cx="2209030" cy="3573900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/>
            </p:cNvSpPr>
            <p:nvPr/>
          </p:nvSpPr>
          <p:spPr>
            <a:xfrm>
              <a:off x="517356" y="4421570"/>
              <a:ext cx="22090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grpSp>
          <p:nvGrpSpPr>
            <p:cNvPr id="31" name="Groupe 30">
              <a:extLst>
                <a:ext uri="{FF2B5EF4-FFF2-40B4-BE49-F238E27FC236}">
                  <a16:creationId xmlns:a16="http://schemas.microsoft.com/office/drawing/2014/main" id="{F1C89D54-E27C-E7F1-0284-823811743317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41872" y="2171109"/>
              <a:ext cx="2159999" cy="2167525"/>
              <a:chOff x="541872" y="2171109"/>
              <a:chExt cx="2159999" cy="2167525"/>
            </a:xfrm>
          </p:grpSpPr>
          <p:sp>
            <p:nvSpPr>
              <p:cNvPr id="6" name="Hexagone 5">
                <a:extLst>
                  <a:ext uri="{FF2B5EF4-FFF2-40B4-BE49-F238E27FC236}">
                    <a16:creationId xmlns:a16="http://schemas.microsoft.com/office/drawing/2014/main" id="{D7FD04DD-5513-4279-FFCE-EB37B3DC792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 rot="5400000">
                <a:off x="538109" y="2302014"/>
                <a:ext cx="2167525" cy="1905716"/>
              </a:xfrm>
              <a:prstGeom prst="hexagon">
                <a:avLst/>
              </a:prstGeom>
              <a:gradFill flip="none" rotWithShape="1">
                <a:gsLst>
                  <a:gs pos="0">
                    <a:schemeClr val="bg1"/>
                  </a:gs>
                  <a:gs pos="30000">
                    <a:schemeClr val="bg1">
                      <a:alpha val="30000"/>
                    </a:schemeClr>
                  </a:gs>
                  <a:gs pos="70000">
                    <a:schemeClr val="bg1">
                      <a:alpha val="30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  <a:ln>
                <a:solidFill>
                  <a:schemeClr val="bg2">
                    <a:alpha val="50000"/>
                  </a:schemeClr>
                </a:solidFill>
              </a:ln>
              <a:effectLst>
                <a:outerShdw blurRad="304800" dist="139700" dir="8100000" algn="tr" rotWithShape="0">
                  <a:schemeClr val="bg1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A"/>
              </a:p>
            </p:txBody>
          </p:sp>
          <p:sp>
            <p:nvSpPr>
              <p:cNvPr id="13" name="Number 1">
                <a:extLst>
                  <a:ext uri="{FF2B5EF4-FFF2-40B4-BE49-F238E27FC236}">
                    <a16:creationId xmlns:a16="http://schemas.microsoft.com/office/drawing/2014/main" id="{C6E9A569-B18B-2A49-AF9C-F58161FF32BD}"/>
                  </a:ext>
                </a:extLst>
              </p:cNvPr>
              <p:cNvSpPr txBox="1"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872" y="2323848"/>
                <a:ext cx="2159999" cy="1862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CA" sz="11500" dirty="0">
                    <a:solidFill>
                      <a:schemeClr val="bg2"/>
                    </a:solidFill>
                    <a:latin typeface="Franklin Gothic Medium" panose="020B0603020102020204" pitchFamily="34" charset="0"/>
                  </a:rPr>
                  <a:t>1</a:t>
                </a:r>
              </a:p>
            </p:txBody>
          </p:sp>
        </p:grp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SUMMARY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565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24" name="Section 3">
            <a:extLst>
              <a:ext uri="{FF2B5EF4-FFF2-40B4-BE49-F238E27FC236}">
                <a16:creationId xmlns:a16="http://schemas.microsoft.com/office/drawing/2014/main" id="{2E48A4C0-AD48-B19B-3A03-E1C50AB0E7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72911" y="2270651"/>
            <a:ext cx="2824543" cy="4048813"/>
            <a:chOff x="1397786" y="2225528"/>
            <a:chExt cx="2824543" cy="404881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BF3EA5B-7208-5AD7-5EF0-B3F45165E839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6" name="Hexagone 25">
              <a:extLst>
                <a:ext uri="{FF2B5EF4-FFF2-40B4-BE49-F238E27FC236}">
                  <a16:creationId xmlns:a16="http://schemas.microsoft.com/office/drawing/2014/main" id="{255505D1-E5EB-A923-7732-F8D056C852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Number 3">
              <a:extLst>
                <a:ext uri="{FF2B5EF4-FFF2-40B4-BE49-F238E27FC236}">
                  <a16:creationId xmlns:a16="http://schemas.microsoft.com/office/drawing/2014/main" id="{21CB5E2C-A567-419D-E1C5-51BBEA34669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grpSp>
        <p:nvGrpSpPr>
          <p:cNvPr id="18" name="Section 2">
            <a:extLst>
              <a:ext uri="{FF2B5EF4-FFF2-40B4-BE49-F238E27FC236}">
                <a16:creationId xmlns:a16="http://schemas.microsoft.com/office/drawing/2014/main" id="{557FFF93-4030-7E85-CAE4-3FA0F20F76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83571" y="2270651"/>
            <a:ext cx="2824543" cy="4048813"/>
            <a:chOff x="1397786" y="2225528"/>
            <a:chExt cx="2824543" cy="4048813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4F8232F-2C4E-5522-9283-2D668F36DB9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2" name="Hexagone 21">
              <a:extLst>
                <a:ext uri="{FF2B5EF4-FFF2-40B4-BE49-F238E27FC236}">
                  <a16:creationId xmlns:a16="http://schemas.microsoft.com/office/drawing/2014/main" id="{21302BC8-3728-7395-63A1-99880159B8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3" name="Number 2">
              <a:extLst>
                <a:ext uri="{FF2B5EF4-FFF2-40B4-BE49-F238E27FC236}">
                  <a16:creationId xmlns:a16="http://schemas.microsoft.com/office/drawing/2014/main" id="{4253EE27-723F-9435-1E7C-25960077EE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4A4336B2-113C-8A16-B777-E9816FC2C1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94231" y="2270651"/>
            <a:ext cx="2824543" cy="4048813"/>
            <a:chOff x="1397786" y="2225528"/>
            <a:chExt cx="2824543" cy="4048813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AC18B515-5630-86C9-B10B-3B1B29D9480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" name="Hexagone 3">
              <a:extLst>
                <a:ext uri="{FF2B5EF4-FFF2-40B4-BE49-F238E27FC236}">
                  <a16:creationId xmlns:a16="http://schemas.microsoft.com/office/drawing/2014/main" id="{5A03BB32-9FB8-E661-C2B1-C8D9C637CA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Number 1">
              <a:extLst>
                <a:ext uri="{FF2B5EF4-FFF2-40B4-BE49-F238E27FC236}">
                  <a16:creationId xmlns:a16="http://schemas.microsoft.com/office/drawing/2014/main" id="{77C0A3F4-6545-6E06-C115-5789E182424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mmary">
            <a:extLst>
              <a:ext uri="{FF2B5EF4-FFF2-40B4-BE49-F238E27FC236}">
                <a16:creationId xmlns:a16="http://schemas.microsoft.com/office/drawing/2014/main" id="{0BC2CED1-0064-F5FE-E105-35B402E435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SUMMARY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12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24" name="Section 3">
            <a:extLst>
              <a:ext uri="{FF2B5EF4-FFF2-40B4-BE49-F238E27FC236}">
                <a16:creationId xmlns:a16="http://schemas.microsoft.com/office/drawing/2014/main" id="{2E48A4C0-AD48-B19B-3A03-E1C50AB0E79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7972911" y="2270651"/>
            <a:ext cx="2824543" cy="4048813"/>
            <a:chOff x="1397786" y="2225528"/>
            <a:chExt cx="2824543" cy="4048813"/>
          </a:xfrm>
        </p:grpSpPr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9BF3EA5B-7208-5AD7-5EF0-B3F45165E839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6" name="Hexagone 25">
              <a:extLst>
                <a:ext uri="{FF2B5EF4-FFF2-40B4-BE49-F238E27FC236}">
                  <a16:creationId xmlns:a16="http://schemas.microsoft.com/office/drawing/2014/main" id="{255505D1-E5EB-A923-7732-F8D056C852D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7" name="Number 6">
              <a:extLst>
                <a:ext uri="{FF2B5EF4-FFF2-40B4-BE49-F238E27FC236}">
                  <a16:creationId xmlns:a16="http://schemas.microsoft.com/office/drawing/2014/main" id="{21CB5E2C-A567-419D-E1C5-51BBEA34669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6</a:t>
              </a:r>
            </a:p>
          </p:txBody>
        </p:sp>
      </p:grpSp>
      <p:grpSp>
        <p:nvGrpSpPr>
          <p:cNvPr id="18" name="Section 2">
            <a:extLst>
              <a:ext uri="{FF2B5EF4-FFF2-40B4-BE49-F238E27FC236}">
                <a16:creationId xmlns:a16="http://schemas.microsoft.com/office/drawing/2014/main" id="{557FFF93-4030-7E85-CAE4-3FA0F20F76EE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683571" y="2270651"/>
            <a:ext cx="2824543" cy="4048813"/>
            <a:chOff x="1397786" y="2225528"/>
            <a:chExt cx="2824543" cy="4048813"/>
          </a:xfrm>
        </p:grpSpPr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E4F8232F-2C4E-5522-9283-2D668F36DB9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2" name="Hexagone 21">
              <a:extLst>
                <a:ext uri="{FF2B5EF4-FFF2-40B4-BE49-F238E27FC236}">
                  <a16:creationId xmlns:a16="http://schemas.microsoft.com/office/drawing/2014/main" id="{21302BC8-3728-7395-63A1-99880159B8A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3" name="Number 5">
              <a:extLst>
                <a:ext uri="{FF2B5EF4-FFF2-40B4-BE49-F238E27FC236}">
                  <a16:creationId xmlns:a16="http://schemas.microsoft.com/office/drawing/2014/main" id="{4253EE27-723F-9435-1E7C-25960077EEF6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5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4A4336B2-113C-8A16-B777-E9816FC2C13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1394231" y="2270651"/>
            <a:ext cx="2824543" cy="4048813"/>
            <a:chOff x="1397786" y="2225528"/>
            <a:chExt cx="2824543" cy="4048813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AC18B515-5630-86C9-B10B-3B1B29D9480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4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4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4" name="Hexagone 3">
              <a:extLst>
                <a:ext uri="{FF2B5EF4-FFF2-40B4-BE49-F238E27FC236}">
                  <a16:creationId xmlns:a16="http://schemas.microsoft.com/office/drawing/2014/main" id="{5A03BB32-9FB8-E661-C2B1-C8D9C637CAD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Number 4">
              <a:extLst>
                <a:ext uri="{FF2B5EF4-FFF2-40B4-BE49-F238E27FC236}">
                  <a16:creationId xmlns:a16="http://schemas.microsoft.com/office/drawing/2014/main" id="{77C0A3F4-6545-6E06-C115-5789E182424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4</a:t>
              </a:r>
            </a:p>
          </p:txBody>
        </p: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ummary">
            <a:extLst>
              <a:ext uri="{FF2B5EF4-FFF2-40B4-BE49-F238E27FC236}">
                <a16:creationId xmlns:a16="http://schemas.microsoft.com/office/drawing/2014/main" id="{0BC2CED1-0064-F5FE-E105-35B402E435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SUMMARY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300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lue rectangle">
            <a:extLst>
              <a:ext uri="{FF2B5EF4-FFF2-40B4-BE49-F238E27FC236}">
                <a16:creationId xmlns:a16="http://schemas.microsoft.com/office/drawing/2014/main" id="{B1E9E57E-3968-79CF-562C-EEB290DF1B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41910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Green rectangle">
            <a:extLst>
              <a:ext uri="{FF2B5EF4-FFF2-40B4-BE49-F238E27FC236}">
                <a16:creationId xmlns:a16="http://schemas.microsoft.com/office/drawing/2014/main" id="{EC477AE6-4BE1-5D6F-17F6-9D43E8A9A9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3429000"/>
            <a:ext cx="12192000" cy="34289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>
              <a:solidFill>
                <a:schemeClr val="accent1"/>
              </a:solidFill>
            </a:endParaRPr>
          </a:p>
        </p:txBody>
      </p:sp>
      <p:grpSp>
        <p:nvGrpSpPr>
          <p:cNvPr id="34" name="Section 4">
            <a:extLst>
              <a:ext uri="{FF2B5EF4-FFF2-40B4-BE49-F238E27FC236}">
                <a16:creationId xmlns:a16="http://schemas.microsoft.com/office/drawing/2014/main" id="{F9A1DEA6-9919-4FE7-B96E-0D3816F7978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9096024" y="2289733"/>
            <a:ext cx="2824543" cy="3802592"/>
            <a:chOff x="1397786" y="2225528"/>
            <a:chExt cx="2824543" cy="3802592"/>
          </a:xfrm>
        </p:grpSpPr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ED02FD37-7ECF-4BE9-BEB1-F2D4B1512E21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6" name="Hexagone 35">
              <a:extLst>
                <a:ext uri="{FF2B5EF4-FFF2-40B4-BE49-F238E27FC236}">
                  <a16:creationId xmlns:a16="http://schemas.microsoft.com/office/drawing/2014/main" id="{CF666B21-C042-4790-92DC-B0A2AEAFFDB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7" name="Number 4">
              <a:extLst>
                <a:ext uri="{FF2B5EF4-FFF2-40B4-BE49-F238E27FC236}">
                  <a16:creationId xmlns:a16="http://schemas.microsoft.com/office/drawing/2014/main" id="{6134C816-049C-4382-AF1C-24C3AFDC90B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4</a:t>
              </a:r>
            </a:p>
          </p:txBody>
        </p:sp>
      </p:grpSp>
      <p:grpSp>
        <p:nvGrpSpPr>
          <p:cNvPr id="30" name="Section 3">
            <a:extLst>
              <a:ext uri="{FF2B5EF4-FFF2-40B4-BE49-F238E27FC236}">
                <a16:creationId xmlns:a16="http://schemas.microsoft.com/office/drawing/2014/main" id="{8DE90796-659E-4A74-8578-D8D81452AEC0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163622" y="2289733"/>
            <a:ext cx="2824543" cy="3802592"/>
            <a:chOff x="1397786" y="2225528"/>
            <a:chExt cx="2824543" cy="3802592"/>
          </a:xfrm>
        </p:grpSpPr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90BDE842-4248-4F5B-B3A6-2CCA4438350D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32" name="Hexagone 31">
              <a:extLst>
                <a:ext uri="{FF2B5EF4-FFF2-40B4-BE49-F238E27FC236}">
                  <a16:creationId xmlns:a16="http://schemas.microsoft.com/office/drawing/2014/main" id="{A1F5CB99-68DD-4054-989E-621F4300C5A0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3" name="Number 3">
              <a:extLst>
                <a:ext uri="{FF2B5EF4-FFF2-40B4-BE49-F238E27FC236}">
                  <a16:creationId xmlns:a16="http://schemas.microsoft.com/office/drawing/2014/main" id="{7E774E52-126E-41E3-8E23-4CD0AF2FE7E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3</a:t>
              </a:r>
            </a:p>
          </p:txBody>
        </p:sp>
      </p:grpSp>
      <p:grpSp>
        <p:nvGrpSpPr>
          <p:cNvPr id="26" name="Section 2">
            <a:extLst>
              <a:ext uri="{FF2B5EF4-FFF2-40B4-BE49-F238E27FC236}">
                <a16:creationId xmlns:a16="http://schemas.microsoft.com/office/drawing/2014/main" id="{A2C7D8FA-A6DE-4372-BF24-1CF3279140C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3231221" y="2289733"/>
            <a:ext cx="2824543" cy="3802592"/>
            <a:chOff x="1397786" y="2225528"/>
            <a:chExt cx="2824543" cy="3802592"/>
          </a:xfrm>
        </p:grpSpPr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65087EB-2FC6-4871-B483-D4F7BF64CC14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28" name="Hexagone 27">
              <a:extLst>
                <a:ext uri="{FF2B5EF4-FFF2-40B4-BE49-F238E27FC236}">
                  <a16:creationId xmlns:a16="http://schemas.microsoft.com/office/drawing/2014/main" id="{59122C9D-EB59-4AA0-9DF9-E56555FD63A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 dirty="0"/>
            </a:p>
          </p:txBody>
        </p:sp>
        <p:sp>
          <p:nvSpPr>
            <p:cNvPr id="29" name="Number 2">
              <a:extLst>
                <a:ext uri="{FF2B5EF4-FFF2-40B4-BE49-F238E27FC236}">
                  <a16:creationId xmlns:a16="http://schemas.microsoft.com/office/drawing/2014/main" id="{A026C067-F337-4E29-81F1-6C8C72DA972F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2</a:t>
              </a:r>
            </a:p>
          </p:txBody>
        </p:sp>
      </p:grpSp>
      <p:grpSp>
        <p:nvGrpSpPr>
          <p:cNvPr id="2" name="Section 1">
            <a:extLst>
              <a:ext uri="{FF2B5EF4-FFF2-40B4-BE49-F238E27FC236}">
                <a16:creationId xmlns:a16="http://schemas.microsoft.com/office/drawing/2014/main" id="{36253924-BFB9-4728-9890-F0F8708A8D1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98820" y="2289733"/>
            <a:ext cx="2824543" cy="3802592"/>
            <a:chOff x="1397786" y="2225528"/>
            <a:chExt cx="2824543" cy="3802592"/>
          </a:xfrm>
        </p:grpSpPr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BB4095B6-FEFA-44B3-BA3F-D019FF52E373}"/>
                </a:ext>
              </a:extLst>
            </p:cNvPr>
            <p:cNvSpPr txBox="1">
              <a:spLocks/>
            </p:cNvSpPr>
            <p:nvPr/>
          </p:nvSpPr>
          <p:spPr>
            <a:xfrm>
              <a:off x="1397786" y="4704681"/>
              <a:ext cx="2824543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LOREM IPSUM</a:t>
              </a:r>
              <a:b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</a:br>
              <a:r>
                <a:rPr lang="fr-CA" sz="2000" b="0" i="0" dirty="0">
                  <a:solidFill>
                    <a:schemeClr val="bg1"/>
                  </a:solidFill>
                  <a:effectLst/>
                  <a:latin typeface="Franklin Gothic Medium" panose="020B0603020102020204" pitchFamily="34" charset="0"/>
                </a:rPr>
                <a:t>DOLOR SIT AMET CONSECTETUER ADIPISCING ELIT </a:t>
              </a:r>
              <a:endParaRPr lang="fr-CA" sz="2000" dirty="0">
                <a:solidFill>
                  <a:schemeClr val="bg1"/>
                </a:solidFill>
                <a:latin typeface="Franklin Gothic Medium" panose="020B0603020102020204" pitchFamily="34" charset="0"/>
              </a:endParaRPr>
            </a:p>
          </p:txBody>
        </p:sp>
        <p:sp>
          <p:nvSpPr>
            <p:cNvPr id="6" name="Hexagone 5">
              <a:extLst>
                <a:ext uri="{FF2B5EF4-FFF2-40B4-BE49-F238E27FC236}">
                  <a16:creationId xmlns:a16="http://schemas.microsoft.com/office/drawing/2014/main" id="{D7FD04DD-5513-4279-FFCE-EB37B3DC792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5400000">
              <a:off x="1726295" y="2356433"/>
              <a:ext cx="2167525" cy="190571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30000">
                  <a:schemeClr val="bg1">
                    <a:alpha val="30000"/>
                  </a:schemeClr>
                </a:gs>
                <a:gs pos="70000">
                  <a:schemeClr val="bg1">
                    <a:alpha val="30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>
              <a:solidFill>
                <a:schemeClr val="bg2">
                  <a:alpha val="50000"/>
                </a:schemeClr>
              </a:solidFill>
            </a:ln>
            <a:effectLst>
              <a:outerShdw blurRad="304800" dist="139700" dir="8100000" algn="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3" name="Number 1">
              <a:extLst>
                <a:ext uri="{FF2B5EF4-FFF2-40B4-BE49-F238E27FC236}">
                  <a16:creationId xmlns:a16="http://schemas.microsoft.com/office/drawing/2014/main" id="{C6E9A569-B18B-2A49-AF9C-F58161FF32BD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30058" y="2378267"/>
              <a:ext cx="2159999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sz="11500" dirty="0">
                  <a:solidFill>
                    <a:schemeClr val="bg2"/>
                  </a:solidFill>
                  <a:latin typeface="Franklin Gothic Medium" panose="020B0603020102020204" pitchFamily="34" charset="0"/>
                </a:rPr>
                <a:t>1</a:t>
              </a:r>
            </a:p>
          </p:txBody>
        </p:sp>
      </p:grpSp>
      <p:cxnSp>
        <p:nvCxnSpPr>
          <p:cNvPr id="19" name="Right white line">
            <a:extLst>
              <a:ext uri="{FF2B5EF4-FFF2-40B4-BE49-F238E27FC236}">
                <a16:creationId xmlns:a16="http://schemas.microsoft.com/office/drawing/2014/main" id="{5B9007A2-42B1-8C47-900B-A872811CDDC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8453642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Left white line">
            <a:extLst>
              <a:ext uri="{FF2B5EF4-FFF2-40B4-BE49-F238E27FC236}">
                <a16:creationId xmlns:a16="http://schemas.microsoft.com/office/drawing/2014/main" id="{7944B687-E04F-0195-0BD3-A575BDA82D4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751111" y="1521933"/>
            <a:ext cx="297390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mmaire">
            <a:extLst>
              <a:ext uri="{FF2B5EF4-FFF2-40B4-BE49-F238E27FC236}">
                <a16:creationId xmlns:a16="http://schemas.microsoft.com/office/drawing/2014/main" id="{3185777F-F631-BCFE-46B3-139BB243AA0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895185"/>
            <a:ext cx="1219775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CA" sz="7200" dirty="0">
                <a:solidFill>
                  <a:schemeClr val="bg1"/>
                </a:solidFill>
                <a:latin typeface="Franklin Gothic Medium" panose="020B0603020102020204" pitchFamily="34" charset="0"/>
              </a:rPr>
              <a:t>SUMMARY</a:t>
            </a:r>
            <a:endParaRPr lang="fr-CA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42927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 with 2 logos">
  <a:themeElements>
    <a:clrScheme name="Couleurs - CRCHUM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071"/>
      </a:accent1>
      <a:accent2>
        <a:srgbClr val="72BF44"/>
      </a:accent2>
      <a:accent3>
        <a:srgbClr val="6DCFF6"/>
      </a:accent3>
      <a:accent4>
        <a:srgbClr val="00A88E"/>
      </a:accent4>
      <a:accent5>
        <a:srgbClr val="FFFCD5"/>
      </a:accent5>
      <a:accent6>
        <a:srgbClr val="70AD47"/>
      </a:accent6>
      <a:hlink>
        <a:srgbClr val="FFFFFF"/>
      </a:hlink>
      <a:folHlink>
        <a:srgbClr val="FFFFFF"/>
      </a:folHlink>
    </a:clrScheme>
    <a:fontScheme name="Police - CRCHUM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FC65DDF3-FB24-49D3-980F-524F2C5BB35D}" vid="{5F685EC0-1D47-4FF3-9E98-589E4E90F56B}"/>
    </a:ext>
  </a:extLst>
</a:theme>
</file>

<file path=ppt/theme/theme2.xml><?xml version="1.0" encoding="utf-8"?>
<a:theme xmlns:a="http://schemas.openxmlformats.org/drawingml/2006/main" name="Slides with 3 logos">
  <a:themeElements>
    <a:clrScheme name="Couleurs - CRCHUM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071"/>
      </a:accent1>
      <a:accent2>
        <a:srgbClr val="72BF44"/>
      </a:accent2>
      <a:accent3>
        <a:srgbClr val="6DCFF6"/>
      </a:accent3>
      <a:accent4>
        <a:srgbClr val="00A88E"/>
      </a:accent4>
      <a:accent5>
        <a:srgbClr val="FFFCD5"/>
      </a:accent5>
      <a:accent6>
        <a:srgbClr val="70AD47"/>
      </a:accent6>
      <a:hlink>
        <a:srgbClr val="FFFFFF"/>
      </a:hlink>
      <a:folHlink>
        <a:srgbClr val="FFFFFF"/>
      </a:folHlink>
    </a:clrScheme>
    <a:fontScheme name="Police - CRCHUM">
      <a:majorFont>
        <a:latin typeface="Gotham"/>
        <a:ea typeface=""/>
        <a:cs typeface=""/>
      </a:majorFont>
      <a:minorFont>
        <a:latin typeface="Gotha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ème1" id="{FC65DDF3-FB24-49D3-980F-524F2C5BB35D}" vid="{5F685EC0-1D47-4FF3-9E98-589E4E90F56B}"/>
    </a:ext>
  </a:extLst>
</a:theme>
</file>

<file path=ppt/theme/theme3.xml><?xml version="1.0" encoding="utf-8"?>
<a:theme xmlns:a="http://schemas.openxmlformats.org/drawingml/2006/main" name="Original">
  <a:themeElements>
    <a:clrScheme name="Couleur - CRCHUM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4071"/>
      </a:accent1>
      <a:accent2>
        <a:srgbClr val="72BF44"/>
      </a:accent2>
      <a:accent3>
        <a:srgbClr val="6DCFF6"/>
      </a:accent3>
      <a:accent4>
        <a:srgbClr val="00A88E"/>
      </a:accent4>
      <a:accent5>
        <a:srgbClr val="FFFCD5"/>
      </a:accent5>
      <a:accent6>
        <a:srgbClr val="70AD47"/>
      </a:accent6>
      <a:hlink>
        <a:srgbClr val="FFFFFF"/>
      </a:hlink>
      <a:folHlink>
        <a:srgbClr val="FF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2B9AEA9B8253848A76E7AF3E2289363" ma:contentTypeVersion="15" ma:contentTypeDescription="Create a new document." ma:contentTypeScope="" ma:versionID="e4a80ad05c03e50ee889fc78b99e485b">
  <xsd:schema xmlns:xsd="http://www.w3.org/2001/XMLSchema" xmlns:xs="http://www.w3.org/2001/XMLSchema" xmlns:p="http://schemas.microsoft.com/office/2006/metadata/properties" xmlns:ns2="6d5c9865-68df-4181-8e3f-1d97c81724ca" xmlns:ns3="0e598671-6097-4e2d-acfd-55176cc149c9" targetNamespace="http://schemas.microsoft.com/office/2006/metadata/properties" ma:root="true" ma:fieldsID="d66cd61544fbaa3b39cef4caf333a91c" ns2:_="" ns3:_="">
    <xsd:import namespace="6d5c9865-68df-4181-8e3f-1d97c81724ca"/>
    <xsd:import namespace="0e598671-6097-4e2d-acfd-55176cc149c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c9865-68df-4181-8e3f-1d97c81724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0125e5a-fbbd-4a39-926c-a359310fd2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98671-6097-4e2d-acfd-55176cc149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53f7621-4be6-415d-b254-e997fc927700}" ma:internalName="TaxCatchAll" ma:showField="CatchAllData" ma:web="0e598671-6097-4e2d-acfd-55176cc149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5c9865-68df-4181-8e3f-1d97c81724ca">
      <Terms xmlns="http://schemas.microsoft.com/office/infopath/2007/PartnerControls"/>
    </lcf76f155ced4ddcb4097134ff3c332f>
    <TaxCatchAll xmlns="0e598671-6097-4e2d-acfd-55176cc149c9" xsi:nil="true"/>
  </documentManagement>
</p:properties>
</file>

<file path=customXml/itemProps1.xml><?xml version="1.0" encoding="utf-8"?>
<ds:datastoreItem xmlns:ds="http://schemas.openxmlformats.org/officeDocument/2006/customXml" ds:itemID="{6452D0EE-0684-4D25-9875-8AE10E7FDEC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9CC322-934C-44A6-B128-30F11D7EAA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5c9865-68df-4181-8e3f-1d97c81724ca"/>
    <ds:schemaRef ds:uri="0e598671-6097-4e2d-acfd-55176cc149c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CF05DC9-004D-4A08-A5ED-B828C1C24919}">
  <ds:schemaRefs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e598671-6097-4e2d-acfd-55176cc149c9"/>
    <ds:schemaRef ds:uri="6d5c9865-68df-4181-8e3f-1d97c81724ca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2428</TotalTime>
  <Words>1265</Words>
  <Application>Microsoft Office PowerPoint</Application>
  <PresentationFormat>Widescreen</PresentationFormat>
  <Paragraphs>239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Arial</vt:lpstr>
      <vt:lpstr>Calibri</vt:lpstr>
      <vt:lpstr>Franklin Gothic Book</vt:lpstr>
      <vt:lpstr>Franklin Gothic Medium</vt:lpstr>
      <vt:lpstr>Gotham</vt:lpstr>
      <vt:lpstr>Times New Roman</vt:lpstr>
      <vt:lpstr>Wingdings</vt:lpstr>
      <vt:lpstr>Slides with 2 logos</vt:lpstr>
      <vt:lpstr>Slides with 3 logos</vt:lpstr>
      <vt:lpstr>Original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Norma Saintilma (CHUM)</dc:creator>
  <cp:lastModifiedBy>p0130416</cp:lastModifiedBy>
  <cp:revision>1086</cp:revision>
  <dcterms:created xsi:type="dcterms:W3CDTF">2023-06-26T17:15:43Z</dcterms:created>
  <dcterms:modified xsi:type="dcterms:W3CDTF">2025-04-16T19:50:50Z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0x01010092B9AEA9B8253848A76E7AF3E2289363</vt:lpwstr>
  </property>
  <property fmtid="{D5CDD505-2E9C-101B-9397-08002B2CF9AE}" pid="3" name="MSIP_Label_6a7d8d5d-78e2-4a62-9fcd-016eb5e4c57c_Enabled">
    <vt:lpwstr>true</vt:lpwstr>
  </property>
  <property fmtid="{D5CDD505-2E9C-101B-9397-08002B2CF9AE}" pid="4" name="MSIP_Label_6a7d8d5d-78e2-4a62-9fcd-016eb5e4c57c_SetDate">
    <vt:lpwstr>2023-12-02T10:07:33Z</vt:lpwstr>
  </property>
  <property fmtid="{D5CDD505-2E9C-101B-9397-08002B2CF9AE}" pid="5" name="MSIP_Label_6a7d8d5d-78e2-4a62-9fcd-016eb5e4c57c_Method">
    <vt:lpwstr>Standard</vt:lpwstr>
  </property>
  <property fmtid="{D5CDD505-2E9C-101B-9397-08002B2CF9AE}" pid="6" name="MSIP_Label_6a7d8d5d-78e2-4a62-9fcd-016eb5e4c57c_Name">
    <vt:lpwstr>Général</vt:lpwstr>
  </property>
  <property fmtid="{D5CDD505-2E9C-101B-9397-08002B2CF9AE}" pid="7" name="MSIP_Label_6a7d8d5d-78e2-4a62-9fcd-016eb5e4c57c_SiteId">
    <vt:lpwstr>06e1fe28-5f8b-4075-bf6c-ae24be1a7992</vt:lpwstr>
  </property>
  <property fmtid="{D5CDD505-2E9C-101B-9397-08002B2CF9AE}" pid="8" name="MSIP_Label_6a7d8d5d-78e2-4a62-9fcd-016eb5e4c57c_ActionId">
    <vt:lpwstr>1564e2f0-9e24-410d-af30-fc17de4ca85c</vt:lpwstr>
  </property>
  <property fmtid="{D5CDD505-2E9C-101B-9397-08002B2CF9AE}" pid="9" name="MSIP_Label_6a7d8d5d-78e2-4a62-9fcd-016eb5e4c57c_ContentBits">
    <vt:lpwstr>0</vt:lpwstr>
  </property>
  <property fmtid="{D5CDD505-2E9C-101B-9397-08002B2CF9AE}" pid="10" name="MediaServiceImageTags">
    <vt:lpwstr/>
  </property>
</Properties>
</file>