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06" r:id="rId5"/>
    <p:sldMasterId id="2147483675" r:id="rId6"/>
  </p:sldMasterIdLst>
  <p:notesMasterIdLst>
    <p:notesMasterId r:id="rId39"/>
  </p:notesMasterIdLst>
  <p:sldIdLst>
    <p:sldId id="2828" r:id="rId7"/>
    <p:sldId id="2870" r:id="rId8"/>
    <p:sldId id="2871" r:id="rId9"/>
    <p:sldId id="2872" r:id="rId10"/>
    <p:sldId id="2865" r:id="rId11"/>
    <p:sldId id="2873" r:id="rId12"/>
    <p:sldId id="2874" r:id="rId13"/>
    <p:sldId id="2875" r:id="rId14"/>
    <p:sldId id="2876" r:id="rId15"/>
    <p:sldId id="2864" r:id="rId16"/>
    <p:sldId id="2866" r:id="rId17"/>
    <p:sldId id="2867" r:id="rId18"/>
    <p:sldId id="2869" r:id="rId19"/>
    <p:sldId id="2868" r:id="rId20"/>
    <p:sldId id="265" r:id="rId21"/>
    <p:sldId id="2783" r:id="rId22"/>
    <p:sldId id="2784" r:id="rId23"/>
    <p:sldId id="2785" r:id="rId24"/>
    <p:sldId id="2802" r:id="rId25"/>
    <p:sldId id="2822" r:id="rId26"/>
    <p:sldId id="2827" r:id="rId27"/>
    <p:sldId id="2821" r:id="rId28"/>
    <p:sldId id="2823" r:id="rId29"/>
    <p:sldId id="2856" r:id="rId30"/>
    <p:sldId id="2857" r:id="rId31"/>
    <p:sldId id="261" r:id="rId32"/>
    <p:sldId id="2788" r:id="rId33"/>
    <p:sldId id="2801" r:id="rId34"/>
    <p:sldId id="2803" r:id="rId35"/>
    <p:sldId id="2778" r:id="rId36"/>
    <p:sldId id="2633" r:id="rId37"/>
    <p:sldId id="2858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8DC70810-B9B0-4592-BF52-7D263C0B326E}">
          <p14:sldIdLst>
            <p14:sldId id="2828"/>
          </p14:sldIdLst>
        </p14:section>
        <p14:section name="Page titre avec 2 logos" id="{211AAB98-3BA8-4C18-A318-20150153C560}">
          <p14:sldIdLst>
            <p14:sldId id="2870"/>
          </p14:sldIdLst>
        </p14:section>
        <p14:section name="Page titre avec 3 logos" id="{1A4AC4CF-0FD2-4DEB-9821-85CEB21ABEB2}">
          <p14:sldIdLst>
            <p14:sldId id="2871"/>
          </p14:sldIdLst>
        </p14:section>
        <p14:section name="Sommaire (de 1 à 3 sujets)" id="{7537EC75-9E00-463B-8DE1-E4DE23165D15}">
          <p14:sldIdLst>
            <p14:sldId id="2872"/>
          </p14:sldIdLst>
        </p14:section>
        <p14:section name="Sommaire (de 1 à 4 sujets)" id="{6DFD901E-5D33-40E7-AAFA-7A22BF2CE640}">
          <p14:sldIdLst>
            <p14:sldId id="2865"/>
          </p14:sldIdLst>
        </p14:section>
        <p14:section name="Sommaire (de 1 à 5 sujets)" id="{45FAF653-A59C-4D41-AF15-AD2DBD4250CF}">
          <p14:sldIdLst>
            <p14:sldId id="2873"/>
          </p14:sldIdLst>
        </p14:section>
        <p14:section name="Sommaire (de 1 à 6 sujets)" id="{95EF9F9D-8AE0-4080-8CAB-15B14CA18FE3}">
          <p14:sldIdLst>
            <p14:sldId id="2874"/>
            <p14:sldId id="2875"/>
          </p14:sldIdLst>
        </p14:section>
        <p14:section name="Sommaire (de 1 à 7 sujets)" id="{FAA9C45D-4E48-4AE8-A68A-389D7362158D}">
          <p14:sldIdLst>
            <p14:sldId id="2876"/>
            <p14:sldId id="2864"/>
          </p14:sldIdLst>
        </p14:section>
        <p14:section name="Sommaire (de 1 à 8 sujets)" id="{3EA12301-DFD5-48A5-865F-C217E923D5EC}">
          <p14:sldIdLst>
            <p14:sldId id="2866"/>
            <p14:sldId id="2867"/>
          </p14:sldIdLst>
        </p14:section>
        <p14:section name="Sommaire (de 1 à 9 sujets)" id="{817214E1-5DF5-43EF-8FD3-3000267BCAE0}">
          <p14:sldIdLst>
            <p14:sldId id="2869"/>
            <p14:sldId id="2868"/>
          </p14:sldIdLst>
        </p14:section>
        <p14:section name="Pages de section (1 à 9)" id="{8069B750-F737-4273-BCA1-25ECDB5AD0D4}">
          <p14:sldIdLst>
            <p14:sldId id="265"/>
            <p14:sldId id="2783"/>
            <p14:sldId id="2784"/>
            <p14:sldId id="2785"/>
            <p14:sldId id="2802"/>
            <p14:sldId id="2822"/>
            <p14:sldId id="2827"/>
            <p14:sldId id="2821"/>
            <p14:sldId id="2823"/>
          </p14:sldIdLst>
        </p14:section>
        <p14:section name="Page de texte à 2 logos  (à dupliquer)" id="{1770B659-C5D5-490E-959D-A011E5B8573C}">
          <p14:sldIdLst>
            <p14:sldId id="2856"/>
          </p14:sldIdLst>
        </p14:section>
        <p14:section name="Page de texte à 3 logos (à dupliquer)" id="{065E4D17-0BBF-4CCD-A8C0-55599B63E73F}">
          <p14:sldIdLst>
            <p14:sldId id="2857"/>
          </p14:sldIdLst>
        </p14:section>
        <p14:section name="Page &quot;Merci&quot;" id="{89C32A31-4F06-43C5-B215-AAA872D32C8A}">
          <p14:sldIdLst>
            <p14:sldId id="261"/>
          </p14:sldIdLst>
        </p14:section>
        <p14:section name="Éléments de présentation générale du CRCHUM" id="{0F7BD0CB-7BCC-4AC1-A586-4FFAD28D3B1D}">
          <p14:sldIdLst>
            <p14:sldId id="2788"/>
          </p14:sldIdLst>
        </p14:section>
        <p14:section name="Graphiques, tableaux et agenda" id="{AEB578A7-5253-468B-A2B5-AE75AE2B92EA}">
          <p14:sldIdLst>
            <p14:sldId id="2801"/>
            <p14:sldId id="2803"/>
          </p14:sldIdLst>
        </p14:section>
        <p14:section name="Autres éléments de présentation générale" id="{927F538B-A10F-4BC9-8BFE-9BA5ED96CAFA}">
          <p14:sldIdLst>
            <p14:sldId id="2778"/>
            <p14:sldId id="2633"/>
            <p14:sldId id="28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B"/>
    <a:srgbClr val="69B548"/>
    <a:srgbClr val="D7E8E2"/>
    <a:srgbClr val="B2DFDC"/>
    <a:srgbClr val="BFE3E3"/>
    <a:srgbClr val="B7DEDE"/>
    <a:srgbClr val="D2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A1EE1-9C12-4A43-ABD0-4897B418472E}" v="2" dt="2025-04-16T19:53:49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evillers (CHUM)" userId="S::caroline.devillers.chum@ssss.gouv.qc.ca::c341a21a-ebcc-4a51-a3d7-0a5f8bd6527f" providerId="AD" clId="Web-{46DA1EE1-9C12-4A43-ABD0-4897B418472E}"/>
    <pc:docChg chg="modSld">
      <pc:chgData name="Caroline Devillers (CHUM)" userId="S::caroline.devillers.chum@ssss.gouv.qc.ca::c341a21a-ebcc-4a51-a3d7-0a5f8bd6527f" providerId="AD" clId="Web-{46DA1EE1-9C12-4A43-ABD0-4897B418472E}" dt="2025-04-16T19:53:49.933" v="1" actId="14100"/>
      <pc:docMkLst>
        <pc:docMk/>
      </pc:docMkLst>
      <pc:sldChg chg="modSp">
        <pc:chgData name="Caroline Devillers (CHUM)" userId="S::caroline.devillers.chum@ssss.gouv.qc.ca::c341a21a-ebcc-4a51-a3d7-0a5f8bd6527f" providerId="AD" clId="Web-{46DA1EE1-9C12-4A43-ABD0-4897B418472E}" dt="2025-04-16T19:53:49.933" v="1" actId="14100"/>
        <pc:sldMkLst>
          <pc:docMk/>
          <pc:sldMk cId="3912035259" sldId="2828"/>
        </pc:sldMkLst>
        <pc:spChg chg="mod">
          <ac:chgData name="Caroline Devillers (CHUM)" userId="S::caroline.devillers.chum@ssss.gouv.qc.ca::c341a21a-ebcc-4a51-a3d7-0a5f8bd6527f" providerId="AD" clId="Web-{46DA1EE1-9C12-4A43-ABD0-4897B418472E}" dt="2025-04-16T19:53:49.933" v="1" actId="14100"/>
          <ac:spMkLst>
            <pc:docMk/>
            <pc:sldMk cId="3912035259" sldId="2828"/>
            <ac:spMk id="7" creationId="{5D99CC11-5764-916A-070C-39082A7A22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fr-CA" sz="1800">
                <a:effectLst/>
                <a:latin typeface="Franklin Gothic Medium" panose="020B0603020102020204" pitchFamily="34" charset="0"/>
              </a:rPr>
              <a:t>TITRE DU GRAPHIQUE</a:t>
            </a:r>
            <a:endParaRPr lang="fr-CA">
              <a:effectLst/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fr-C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F-4199-AD77-A7621E974BB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F-4199-AD77-A7621E974BB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7F-4199-AD77-A7621E974BB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7F-4199-AD77-A7621E974BBE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7F-4199-AD77-A7621E974BBE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7F-4199-AD77-A7621E974BBE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Feuil1!$H$2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7F-4199-AD77-A7621E974BBE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Feuil1!$I$2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7F-4199-AD77-A7621E974BBE}"/>
            </c:ext>
          </c:extLst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bg2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Feuil1!$J$2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7F-4199-AD77-A7621E974BBE}"/>
            </c:ext>
          </c:extLst>
        </c:ser>
        <c:ser>
          <c:idx val="9"/>
          <c:order val="9"/>
          <c:tx>
            <c:strRef>
              <c:f>Feuil1!$K$1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E6C5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Feuil1!$K$2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7F-4199-AD77-A7621E97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021432"/>
        <c:axId val="20912384"/>
      </c:barChart>
      <c:catAx>
        <c:axId val="291021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12384"/>
        <c:crosses val="autoZero"/>
        <c:auto val="1"/>
        <c:lblAlgn val="ctr"/>
        <c:lblOffset val="100"/>
        <c:noMultiLvlLbl val="0"/>
      </c:catAx>
      <c:valAx>
        <c:axId val="20912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02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fr-CA" sz="1800" b="0" i="0" u="none" strike="noStrike" baseline="0">
                <a:effectLst/>
                <a:latin typeface="Franklin Gothic Medium" panose="020B0603020102020204" pitchFamily="34" charset="0"/>
              </a:rPr>
              <a:t>TITRE DU GRAPHIQUE</a:t>
            </a:r>
            <a:endParaRPr lang="fr-CA" sz="1800"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fr-CA"/>
        </a:p>
      </c:txPr>
    </c:title>
    <c:autoTitleDeleted val="0"/>
    <c:plotArea>
      <c:layout>
        <c:manualLayout>
          <c:layoutTarget val="inner"/>
          <c:xMode val="edge"/>
          <c:yMode val="edge"/>
          <c:x val="0.19692204724744652"/>
          <c:y val="0.17529847805480706"/>
          <c:w val="0.6061559055051069"/>
          <c:h val="0.6975827803989648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8FB-AB6E-EC7042D9E001}"/>
              </c:ext>
            </c:extLst>
          </c:dPt>
          <c:dPt>
            <c:idx val="1"/>
            <c:bubble3D val="0"/>
            <c:spPr>
              <a:solidFill>
                <a:srgbClr val="00E6C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8FB-AB6E-EC7042D9E00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8FB-AB6E-EC7042D9E00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3E-48FB-AB6E-EC7042D9E00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3E-48FB-AB6E-EC7042D9E001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3E-48FB-AB6E-EC7042D9E0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3E-48FB-AB6E-EC7042D9E001}"/>
              </c:ext>
            </c:extLst>
          </c:dPt>
          <c:dLbls>
            <c:dLbl>
              <c:idx val="0"/>
              <c:layout>
                <c:manualLayout>
                  <c:x val="-1.0212027326099198E-2"/>
                  <c:y val="7.54529091625573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E-48FB-AB6E-EC7042D9E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18</c:v>
                </c:pt>
                <c:pt idx="3">
                  <c:v>9</c:v>
                </c:pt>
                <c:pt idx="4">
                  <c:v>23</c:v>
                </c:pt>
                <c:pt idx="5">
                  <c:v>54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3E-48FB-AB6E-EC7042D9E0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fr-CA" sz="1800">
                <a:effectLst/>
                <a:latin typeface="Franklin Gothic Medium" panose="020B0603020102020204" pitchFamily="34" charset="0"/>
              </a:rPr>
              <a:t>TITRE DU GRAPHIQUE</a:t>
            </a:r>
            <a:endParaRPr lang="fr-CA">
              <a:effectLst/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fr-CA"/>
        </a:p>
      </c:txPr>
    </c:title>
    <c:autoTitleDeleted val="0"/>
    <c:plotArea>
      <c:layout>
        <c:manualLayout>
          <c:layoutTarget val="inner"/>
          <c:xMode val="edge"/>
          <c:yMode val="edge"/>
          <c:x val="0.20132139609246655"/>
          <c:y val="0.23815724862445764"/>
          <c:w val="0.56941482339826333"/>
          <c:h val="0.694764158382838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1-413F-A5EC-9BB5FE8980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1-413F-A5EC-9BB5FE89805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D1-413F-A5EC-9BB5FE8980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1-413F-A5EC-9BB5FE898052}"/>
              </c:ext>
            </c:extLst>
          </c:dPt>
          <c:dLbls>
            <c:dLbl>
              <c:idx val="0"/>
              <c:layout>
                <c:manualLayout>
                  <c:x val="-6.3299165318743697E-3"/>
                  <c:y val="1.528750764811608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F6AA00EC-6914-449E-B938-565F6707C156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D1-413F-A5EC-9BB5FE898052}"/>
                </c:ext>
              </c:extLst>
            </c:dLbl>
            <c:dLbl>
              <c:idx val="1"/>
              <c:layout>
                <c:manualLayout>
                  <c:x val="-6.7468438621260838E-3"/>
                  <c:y val="-5.153180441851386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FC7734B8-05CD-45A2-BF5F-533F8ABCA538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D1-413F-A5EC-9BB5FE898052}"/>
                </c:ext>
              </c:extLst>
            </c:dLbl>
            <c:dLbl>
              <c:idx val="2"/>
              <c:layout>
                <c:manualLayout>
                  <c:x val="-3.4237233667002882E-3"/>
                  <c:y val="-2.60775314845119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ABBE5C94-6E74-4B75-A3FF-A7906F546228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D1-413F-A5EC-9BB5FE898052}"/>
                </c:ext>
              </c:extLst>
            </c:dLbl>
            <c:dLbl>
              <c:idx val="3"/>
              <c:layout>
                <c:manualLayout>
                  <c:x val="-9.4865080259519119E-3"/>
                  <c:y val="-3.18362973162522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37D9208B-22A2-48AC-9062-161F1123E69D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D1-413F-A5EC-9BB5FE89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Je priorise les conférences de mon axe et en lien avec mon sujet de recherche</c:v>
                </c:pt>
                <c:pt idx="1">
                  <c:v>Je priorise les conférences présentées par des scientifiques de renommée internationale ou et nationale</c:v>
                </c:pt>
                <c:pt idx="2">
                  <c:v>Je priorise les conférences données par des scientifiques du CRCHUM pour comprendre les travaux des autres équipes de recherche et améliorer mes compétences interdisciplinaires</c:v>
                </c:pt>
                <c:pt idx="3">
                  <c:v>Je priorise les sujets que je connais moins pour améliorer mes connaissances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67</c:v>
                </c:pt>
                <c:pt idx="1">
                  <c:v>11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D1-413F-A5EC-9BB5FE8980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8A6C7-B57E-4DB7-8419-C8B58C804184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7E29-B013-43E1-80A7-65942D0F63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017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8D6FD-0FDC-488D-B4E2-D49C261D66F9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983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4A9BA-916A-5748-8A8D-F27C2B3C0B79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31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93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77A5E-9D6D-4DD1-9A1B-56D467140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1E1CDC-279A-460F-B611-57B890767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94C9A-9607-442D-87C3-6D53EA08A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FF13E5-8E46-4A77-9B14-6AFE9215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DA3F62-8989-4175-B99D-67FA2D0B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0D43C-A9EB-4874-BDC8-A7A4D23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51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4F331-1CB2-416E-A7AE-6459AB50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C8F9D0-DA8C-48B2-BE29-5CCBA6AE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732BD-F2DD-4C46-96CD-8D0AD9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D3F9E-A38D-4572-BCCD-AB27BEB2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D3C74-B287-44B9-A81C-735A40A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61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E540-233F-4008-BDD7-1EB787A8E57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87771E-484E-4D3A-8370-C3CBDAD7D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D51E8-9CA0-49C0-B5A1-2FBE7D3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AEC1-E8FB-48B7-A44B-49452C92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6EA9C-7428-4BD3-9EF8-4F4F2132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19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1164-C74B-7944-B3D6-3B60328F5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5124"/>
            <a:ext cx="11029616" cy="862419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1E0D6E-CDB4-BE4A-AFA1-5F05B05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5A818-944D-2846-8349-D3D3313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096C54-B26F-4D45-8359-B6B8AFD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B3AA48-438F-B449-BF67-C4B2DC99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234"/>
            <a:ext cx="11029616" cy="414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955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591C6BE-1DE6-F82A-6A9B-7711FDAC29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6" name="Espace réservé pour une image  12">
            <a:extLst>
              <a:ext uri="{FF2B5EF4-FFF2-40B4-BE49-F238E27FC236}">
                <a16:creationId xmlns:a16="http://schemas.microsoft.com/office/drawing/2014/main" id="{3DD9BA7D-2491-C2C8-808A-8A2C01B7D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7018" y="277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7" name="Espace réservé pour une image  12">
            <a:extLst>
              <a:ext uri="{FF2B5EF4-FFF2-40B4-BE49-F238E27FC236}">
                <a16:creationId xmlns:a16="http://schemas.microsoft.com/office/drawing/2014/main" id="{D55D9D26-A8D3-962A-136E-E3A0B79D02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799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8" name="Espace réservé pour une image  12">
            <a:extLst>
              <a:ext uri="{FF2B5EF4-FFF2-40B4-BE49-F238E27FC236}">
                <a16:creationId xmlns:a16="http://schemas.microsoft.com/office/drawing/2014/main" id="{6CC96488-E671-E71E-EAD2-7DDF1D514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Espace réservé pour une image  12">
            <a:extLst>
              <a:ext uri="{FF2B5EF4-FFF2-40B4-BE49-F238E27FC236}">
                <a16:creationId xmlns:a16="http://schemas.microsoft.com/office/drawing/2014/main" id="{DABC78DD-DBAB-29B4-A4BD-54B4DFE63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637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0" name="Espace réservé pour une image  12">
            <a:extLst>
              <a:ext uri="{FF2B5EF4-FFF2-40B4-BE49-F238E27FC236}">
                <a16:creationId xmlns:a16="http://schemas.microsoft.com/office/drawing/2014/main" id="{B15B41AA-45A6-BA26-6CAE-FB1076D0C6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1" name="Espace réservé pour une image  12">
            <a:extLst>
              <a:ext uri="{FF2B5EF4-FFF2-40B4-BE49-F238E27FC236}">
                <a16:creationId xmlns:a16="http://schemas.microsoft.com/office/drawing/2014/main" id="{61041EF4-5512-EA26-A212-CA132584B6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39787" y="137437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2" name="Espace réservé pour une image  12">
            <a:extLst>
              <a:ext uri="{FF2B5EF4-FFF2-40B4-BE49-F238E27FC236}">
                <a16:creationId xmlns:a16="http://schemas.microsoft.com/office/drawing/2014/main" id="{447F187A-FA7E-DFAA-61B2-3610E9890A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9568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Espace réservé pour une image  12">
            <a:extLst>
              <a:ext uri="{FF2B5EF4-FFF2-40B4-BE49-F238E27FC236}">
                <a16:creationId xmlns:a16="http://schemas.microsoft.com/office/drawing/2014/main" id="{D550CFC6-7E00-A0BE-1B87-0F2B4F2B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79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Espace réservé pour une image  12">
            <a:extLst>
              <a:ext uri="{FF2B5EF4-FFF2-40B4-BE49-F238E27FC236}">
                <a16:creationId xmlns:a16="http://schemas.microsoft.com/office/drawing/2014/main" id="{5AD2593E-CE95-646B-3084-A7BE6C0005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914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5" name="Espace réservé pour une image  12">
            <a:extLst>
              <a:ext uri="{FF2B5EF4-FFF2-40B4-BE49-F238E27FC236}">
                <a16:creationId xmlns:a16="http://schemas.microsoft.com/office/drawing/2014/main" id="{86B89790-7B84-F0E7-0858-21CC184D11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Espace réservé pour une image  12">
            <a:extLst>
              <a:ext uri="{FF2B5EF4-FFF2-40B4-BE49-F238E27FC236}">
                <a16:creationId xmlns:a16="http://schemas.microsoft.com/office/drawing/2014/main" id="{F7CF0522-2EEA-8600-6753-5735547D14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37016" y="274597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Espace réservé pour une image  12">
            <a:extLst>
              <a:ext uri="{FF2B5EF4-FFF2-40B4-BE49-F238E27FC236}">
                <a16:creationId xmlns:a16="http://schemas.microsoft.com/office/drawing/2014/main" id="{B97851F8-9F88-4E32-49CC-888653CFFC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19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Espace réservé pour une image  12">
            <a:extLst>
              <a:ext uri="{FF2B5EF4-FFF2-40B4-BE49-F238E27FC236}">
                <a16:creationId xmlns:a16="http://schemas.microsoft.com/office/drawing/2014/main" id="{F8FDFAA1-7EC2-C65E-3849-E9062A00BE1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5636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0" name="Espace réservé pour une image  12">
            <a:extLst>
              <a:ext uri="{FF2B5EF4-FFF2-40B4-BE49-F238E27FC236}">
                <a16:creationId xmlns:a16="http://schemas.microsoft.com/office/drawing/2014/main" id="{373A03C8-64B6-F651-C920-A726F64DB6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415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1" name="Espace réservé pour une image  12">
            <a:extLst>
              <a:ext uri="{FF2B5EF4-FFF2-40B4-BE49-F238E27FC236}">
                <a16:creationId xmlns:a16="http://schemas.microsoft.com/office/drawing/2014/main" id="{5481C94E-FB47-E7A3-DE39-17B26C6C76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32863" y="411480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2" name="Espace réservé pour une image  12">
            <a:extLst>
              <a:ext uri="{FF2B5EF4-FFF2-40B4-BE49-F238E27FC236}">
                <a16:creationId xmlns:a16="http://schemas.microsoft.com/office/drawing/2014/main" id="{215BDB1B-695D-F65D-692E-14F2BF9C01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264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3" name="Espace réservé pour une image  12">
            <a:extLst>
              <a:ext uri="{FF2B5EF4-FFF2-40B4-BE49-F238E27FC236}">
                <a16:creationId xmlns:a16="http://schemas.microsoft.com/office/drawing/2014/main" id="{3D9E4D4A-8F92-D974-457F-6DC0FF51D8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104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4" name="Espace réservé pour une image  12">
            <a:extLst>
              <a:ext uri="{FF2B5EF4-FFF2-40B4-BE49-F238E27FC236}">
                <a16:creationId xmlns:a16="http://schemas.microsoft.com/office/drawing/2014/main" id="{F0299C3A-0955-F5A9-83BF-2A616A48C7B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221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5" name="Espace réservé pour une image  12">
            <a:extLst>
              <a:ext uri="{FF2B5EF4-FFF2-40B4-BE49-F238E27FC236}">
                <a16:creationId xmlns:a16="http://schemas.microsoft.com/office/drawing/2014/main" id="{AF4206DE-1935-A39A-A889-3D45DE52B9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7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6" name="Espace réservé pour une image  12">
            <a:extLst>
              <a:ext uri="{FF2B5EF4-FFF2-40B4-BE49-F238E27FC236}">
                <a16:creationId xmlns:a16="http://schemas.microsoft.com/office/drawing/2014/main" id="{33AC0935-69C5-901A-8B3C-1334BFAF0ED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39787" y="548917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7" name="Espace réservé pour une image  12">
            <a:extLst>
              <a:ext uri="{FF2B5EF4-FFF2-40B4-BE49-F238E27FC236}">
                <a16:creationId xmlns:a16="http://schemas.microsoft.com/office/drawing/2014/main" id="{C4E3894E-D0DE-DF98-D011-1F39764DF01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568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8" name="Espace réservé pour une image  12">
            <a:extLst>
              <a:ext uri="{FF2B5EF4-FFF2-40B4-BE49-F238E27FC236}">
                <a16:creationId xmlns:a16="http://schemas.microsoft.com/office/drawing/2014/main" id="{19D5B209-C3F2-9332-E17C-EBAF8DDD27B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79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9" name="Espace réservé pour une image  12">
            <a:extLst>
              <a:ext uri="{FF2B5EF4-FFF2-40B4-BE49-F238E27FC236}">
                <a16:creationId xmlns:a16="http://schemas.microsoft.com/office/drawing/2014/main" id="{F6FC6B18-961A-3A40-3545-5E35269574C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759140" y="5486399"/>
            <a:ext cx="2435628" cy="13549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446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3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7F699-5F8B-4A1E-94E0-6B5ECBF847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12B846-24C3-469A-A35C-8C74C313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A88AA-137A-49AE-9FA8-3A4CEE9A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04BC2-DBFC-4F9E-AAD1-E24E4853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F90AF-E2B4-4FD2-9431-B6CE252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093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D9ACA-8D73-4F6A-BF4F-DCBDF6546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A36CB-2E7F-4E9D-BD1C-760BBE7E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E35DE-03C3-456A-BC31-4CB49ACF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ABCD1E-EB9A-4650-94DE-6533D5E1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1899C-3070-478C-AC63-9C34523A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890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8BE06-05D2-4922-8DBC-717C9F336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6F6B6-AF91-47EA-A34B-6B195930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843B9-B2FA-42EC-B6BF-906C430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535CA-F4DD-49AA-BDCF-A43A303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7ABCC-F36C-4C40-AC4F-E6D586F1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963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6B0D8-5AE7-4A30-8C2D-42B702F74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79A26-E4C8-4A44-B18F-E879D7D41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DBF43-669A-4F48-A815-FB160BD5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465AC-024F-44D1-924B-F5190FE4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2A51D-6146-4475-ACA9-2AA5AE03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C0871D-FAEF-41B6-9418-CACCC85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71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7F699-5F8B-4A1E-94E0-6B5ECBF847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12B846-24C3-469A-A35C-8C74C313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A88AA-137A-49AE-9FA8-3A4CEE9A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04BC2-DBFC-4F9E-AAD1-E24E4853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F90AF-E2B4-4FD2-9431-B6CE252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055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E7946-D643-45E2-8DDF-81BF998F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08EBBF-8D37-41F3-92DF-76088FC9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7112C-8E98-42BB-90EC-CF7E622B5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432A54-7581-414D-8CF2-E495226E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25A5D4-0472-47D5-9283-21E1FE3AA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F10504-8934-401C-B27A-291F49D4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790166-35E5-4349-A089-A794AE35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A848D-5BA5-4477-8F33-C29FD120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42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2549-2C6B-472B-9485-104C4D33B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DABF35-103B-4AEA-B4FF-53FEC557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0007B-B19C-4EE1-ABD3-4D20D2FE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2A083-4C7F-4C0E-99E9-5A068EEA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913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4975-0C4A-88E6-2B58-B91B87304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563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BF8E5-8D12-4D87-A85A-530C63CEC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C3A5D-23A9-4F4A-AC5A-3166558D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1319C-F187-4A80-96D5-22BAB71AD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DF327-B03C-4CE7-AD90-15916B96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95A0EA-0A7D-4BEA-A505-4D61B331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140E0-F6A2-4D07-A99C-83EB92E3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4256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77A5E-9D6D-4DD1-9A1B-56D467140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1E1CDC-279A-460F-B611-57B890767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94C9A-9607-442D-87C3-6D53EA08A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FF13E5-8E46-4A77-9B14-6AFE9215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DA3F62-8989-4175-B99D-67FA2D0B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0D43C-A9EB-4874-BDC8-A7A4D23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45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4F331-1CB2-416E-A7AE-6459AB503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C8F9D0-DA8C-48B2-BE29-5CCBA6AE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732BD-F2DD-4C46-96CD-8D0AD9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D3F9E-A38D-4572-BCCD-AB27BEB2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D3C74-B287-44B9-A81C-735A40A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1464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E540-233F-4008-BDD7-1EB787A8E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87771E-484E-4D3A-8370-C3CBDAD7D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D51E8-9CA0-49C0-B5A1-2FBE7D3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AEC1-E8FB-48B7-A44B-49452C92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6EA9C-7428-4BD3-9EF8-4F4F2132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3765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1164-C74B-7944-B3D6-3B60328F5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5124"/>
            <a:ext cx="11029616" cy="862419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1E0D6E-CDB4-BE4A-AFA1-5F05B05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CCF23-8919-C540-BD36-A73B062424DB}" type="datetime1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5A818-944D-2846-8349-D3D3313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096C54-B26F-4D45-8359-B6B8AFD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FBFBC-9DA5-2848-8D17-30A66B07996F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B3AA48-438F-B449-BF67-C4B2DC99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234"/>
            <a:ext cx="11029616" cy="414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7345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591C6BE-1DE6-F82A-6A9B-7711FDAC29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6" name="Espace réservé pour une image  12">
            <a:extLst>
              <a:ext uri="{FF2B5EF4-FFF2-40B4-BE49-F238E27FC236}">
                <a16:creationId xmlns:a16="http://schemas.microsoft.com/office/drawing/2014/main" id="{3DD9BA7D-2491-C2C8-808A-8A2C01B7D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7018" y="277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7" name="Espace réservé pour une image  12">
            <a:extLst>
              <a:ext uri="{FF2B5EF4-FFF2-40B4-BE49-F238E27FC236}">
                <a16:creationId xmlns:a16="http://schemas.microsoft.com/office/drawing/2014/main" id="{D55D9D26-A8D3-962A-136E-E3A0B79D02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799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8" name="Espace réservé pour une image  12">
            <a:extLst>
              <a:ext uri="{FF2B5EF4-FFF2-40B4-BE49-F238E27FC236}">
                <a16:creationId xmlns:a16="http://schemas.microsoft.com/office/drawing/2014/main" id="{6CC96488-E671-E71E-EAD2-7DDF1D514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Espace réservé pour une image  12">
            <a:extLst>
              <a:ext uri="{FF2B5EF4-FFF2-40B4-BE49-F238E27FC236}">
                <a16:creationId xmlns:a16="http://schemas.microsoft.com/office/drawing/2014/main" id="{DABC78DD-DBAB-29B4-A4BD-54B4DFE63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637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0" name="Espace réservé pour une image  12">
            <a:extLst>
              <a:ext uri="{FF2B5EF4-FFF2-40B4-BE49-F238E27FC236}">
                <a16:creationId xmlns:a16="http://schemas.microsoft.com/office/drawing/2014/main" id="{B15B41AA-45A6-BA26-6CAE-FB1076D0C6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1" name="Espace réservé pour une image  12">
            <a:extLst>
              <a:ext uri="{FF2B5EF4-FFF2-40B4-BE49-F238E27FC236}">
                <a16:creationId xmlns:a16="http://schemas.microsoft.com/office/drawing/2014/main" id="{61041EF4-5512-EA26-A212-CA132584B6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39787" y="137437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2" name="Espace réservé pour une image  12">
            <a:extLst>
              <a:ext uri="{FF2B5EF4-FFF2-40B4-BE49-F238E27FC236}">
                <a16:creationId xmlns:a16="http://schemas.microsoft.com/office/drawing/2014/main" id="{447F187A-FA7E-DFAA-61B2-3610E9890A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9568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Espace réservé pour une image  12">
            <a:extLst>
              <a:ext uri="{FF2B5EF4-FFF2-40B4-BE49-F238E27FC236}">
                <a16:creationId xmlns:a16="http://schemas.microsoft.com/office/drawing/2014/main" id="{D550CFC6-7E00-A0BE-1B87-0F2B4F2B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79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Espace réservé pour une image  12">
            <a:extLst>
              <a:ext uri="{FF2B5EF4-FFF2-40B4-BE49-F238E27FC236}">
                <a16:creationId xmlns:a16="http://schemas.microsoft.com/office/drawing/2014/main" id="{5AD2593E-CE95-646B-3084-A7BE6C0005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914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5" name="Espace réservé pour une image  12">
            <a:extLst>
              <a:ext uri="{FF2B5EF4-FFF2-40B4-BE49-F238E27FC236}">
                <a16:creationId xmlns:a16="http://schemas.microsoft.com/office/drawing/2014/main" id="{86B89790-7B84-F0E7-0858-21CC184D11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Espace réservé pour une image  12">
            <a:extLst>
              <a:ext uri="{FF2B5EF4-FFF2-40B4-BE49-F238E27FC236}">
                <a16:creationId xmlns:a16="http://schemas.microsoft.com/office/drawing/2014/main" id="{F7CF0522-2EEA-8600-6753-5735547D14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37016" y="274597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Espace réservé pour une image  12">
            <a:extLst>
              <a:ext uri="{FF2B5EF4-FFF2-40B4-BE49-F238E27FC236}">
                <a16:creationId xmlns:a16="http://schemas.microsoft.com/office/drawing/2014/main" id="{B97851F8-9F88-4E32-49CC-888653CFFC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19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Espace réservé pour une image  12">
            <a:extLst>
              <a:ext uri="{FF2B5EF4-FFF2-40B4-BE49-F238E27FC236}">
                <a16:creationId xmlns:a16="http://schemas.microsoft.com/office/drawing/2014/main" id="{F8FDFAA1-7EC2-C65E-3849-E9062A00BE1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5636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0" name="Espace réservé pour une image  12">
            <a:extLst>
              <a:ext uri="{FF2B5EF4-FFF2-40B4-BE49-F238E27FC236}">
                <a16:creationId xmlns:a16="http://schemas.microsoft.com/office/drawing/2014/main" id="{373A03C8-64B6-F651-C920-A726F64DB6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415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1" name="Espace réservé pour une image  12">
            <a:extLst>
              <a:ext uri="{FF2B5EF4-FFF2-40B4-BE49-F238E27FC236}">
                <a16:creationId xmlns:a16="http://schemas.microsoft.com/office/drawing/2014/main" id="{5481C94E-FB47-E7A3-DE39-17B26C6C76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32863" y="411480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2" name="Espace réservé pour une image  12">
            <a:extLst>
              <a:ext uri="{FF2B5EF4-FFF2-40B4-BE49-F238E27FC236}">
                <a16:creationId xmlns:a16="http://schemas.microsoft.com/office/drawing/2014/main" id="{215BDB1B-695D-F65D-692E-14F2BF9C01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264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3" name="Espace réservé pour une image  12">
            <a:extLst>
              <a:ext uri="{FF2B5EF4-FFF2-40B4-BE49-F238E27FC236}">
                <a16:creationId xmlns:a16="http://schemas.microsoft.com/office/drawing/2014/main" id="{3D9E4D4A-8F92-D974-457F-6DC0FF51D8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104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4" name="Espace réservé pour une image  12">
            <a:extLst>
              <a:ext uri="{FF2B5EF4-FFF2-40B4-BE49-F238E27FC236}">
                <a16:creationId xmlns:a16="http://schemas.microsoft.com/office/drawing/2014/main" id="{F0299C3A-0955-F5A9-83BF-2A616A48C7B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221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5" name="Espace réservé pour une image  12">
            <a:extLst>
              <a:ext uri="{FF2B5EF4-FFF2-40B4-BE49-F238E27FC236}">
                <a16:creationId xmlns:a16="http://schemas.microsoft.com/office/drawing/2014/main" id="{AF4206DE-1935-A39A-A889-3D45DE52B9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7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6" name="Espace réservé pour une image  12">
            <a:extLst>
              <a:ext uri="{FF2B5EF4-FFF2-40B4-BE49-F238E27FC236}">
                <a16:creationId xmlns:a16="http://schemas.microsoft.com/office/drawing/2014/main" id="{33AC0935-69C5-901A-8B3C-1334BFAF0ED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39787" y="548917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7" name="Espace réservé pour une image  12">
            <a:extLst>
              <a:ext uri="{FF2B5EF4-FFF2-40B4-BE49-F238E27FC236}">
                <a16:creationId xmlns:a16="http://schemas.microsoft.com/office/drawing/2014/main" id="{C4E3894E-D0DE-DF98-D011-1F39764DF01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568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8" name="Espace réservé pour une image  12">
            <a:extLst>
              <a:ext uri="{FF2B5EF4-FFF2-40B4-BE49-F238E27FC236}">
                <a16:creationId xmlns:a16="http://schemas.microsoft.com/office/drawing/2014/main" id="{19D5B209-C3F2-9332-E17C-EBAF8DDD27B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79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9" name="Espace réservé pour une image  12">
            <a:extLst>
              <a:ext uri="{FF2B5EF4-FFF2-40B4-BE49-F238E27FC236}">
                <a16:creationId xmlns:a16="http://schemas.microsoft.com/office/drawing/2014/main" id="{F6FC6B18-961A-3A40-3545-5E35269574C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759140" y="5486399"/>
            <a:ext cx="2435628" cy="13549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46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B3DC4-393A-F797-1623-FB1ABCF3A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F80D33-43D5-8695-82CB-0AA7B29B9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80533-419C-897A-23E8-2B84D9A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256167-8B35-0ACB-D0C6-09CAB07B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AC168-03F1-3C7C-20C1-ED8DB4CD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24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D9ACA-8D73-4F6A-BF4F-DCBDF6546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A36CB-2E7F-4E9D-BD1C-760BBE7E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E35DE-03C3-456A-BC31-4CB49ACF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ABCD1E-EB9A-4650-94DE-6533D5E1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1899C-3070-478C-AC63-9C34523A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4867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B72BB-CFCA-E634-5A3E-A236E1BBD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54D67-E9AF-B221-9835-DA2591B1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30171-DCDF-4BC4-82CE-0E1DF67A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E695C-4E96-4573-6AF2-609B69EF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181A3-9700-9AD5-11AC-C54C0FF4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3435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9C2F4-98C5-C351-03BD-A2EC00BE3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D14D4D-11CD-626D-F404-884EDB3E3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C932C-ED66-1D08-E3A6-165BE284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BF2DA5-059A-D7B7-09A9-B844FA38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DC21A-7E03-C70D-9FC0-C4E5DC7F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758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ADC61-4F84-7F5F-3C5B-DBF9B4862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93260-B621-D1A1-6FE8-DC0CD128D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4EC2D6-FAD7-1B73-488B-E8380E0E1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C6BFC1-70F9-C121-B935-90022242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D68BC5-3D53-281A-1038-794D039B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89EDA-168E-1F16-8BFC-3D81F5CD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783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C2412-1ED9-F08E-9655-4EFE8AA74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F5B88A-683C-B08B-032D-BA869AA92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9A54E6-B7F7-1E1C-987D-DB3908604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0A3442-E098-9F91-274C-927385B78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707058-3B04-6EA5-EA38-83C0E1347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CD2C36-53A1-661E-84FF-B846522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A6F4D5-E781-5B65-5BA8-C6569109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B8ED48-D49A-95F1-CAA6-3E2CD7CD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28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7E9FB-A51E-7CF7-742B-409D31FDC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B794E5-2209-005A-8C49-606BEC24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22A868-F268-80C2-BF38-0906B52F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E37DCD-3ABB-A211-A058-4B2DC0E6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906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946D14-0EA4-8C42-1F8B-F3181C53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9EB237-C80F-AC27-05AD-969F8CCE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40179-B82A-E32F-5FDA-340E6C0C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79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C1E29-C87C-5BCD-3BBC-E8C589D7D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A30F3-9458-3B1A-9A59-73CC2DAA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86382C-9DD8-F067-3285-7C510E53D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A35F2D-81CB-EADB-5D2D-8871C787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3C428-D3EE-7B84-7211-283A7285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A0FEC6-8E52-3077-2D3B-2F1E9E0D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2703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D27FA-6211-AE12-8E84-385FFB097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9529A5-5546-7B2B-A132-1E9E177A8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DA2284-24BC-1B92-0818-E7EE62F20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DAAA74-EFCB-87EB-6D05-B6A2749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F716D4-EEF7-8D1E-2B59-3421A232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A524F3-20AF-81E6-17C7-4CA079D9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07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D44F8-2597-B5D9-B6A3-B24A4E737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637574-8D4D-22A2-F9FC-E8B3C0CEE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9ECC7-3208-A80A-3BDA-AD57229E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1950C-A388-1264-32C6-ED7A3ED4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37F42-E37D-9D0E-356A-38625AD4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9076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16FD40-A0D2-937D-5852-A9D0002B6A4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193CCE-79AB-5443-7B73-DFD6DC5CE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D9E7D-2DE7-BA26-E1BB-FA03DB54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64391-5EA1-91EE-70D3-65F31212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B99418-2AD9-4D19-46DA-207A221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27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8BE06-05D2-4922-8DBC-717C9F336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6F6B6-AF91-47EA-A34B-6B195930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843B9-B2FA-42EC-B6BF-906C430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535CA-F4DD-49AA-BDCF-A43A303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7ABCC-F36C-4C40-AC4F-E6D586F1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808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591C6BE-1DE6-F82A-6A9B-7711FDAC29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6" name="Espace réservé pour une image  12">
            <a:extLst>
              <a:ext uri="{FF2B5EF4-FFF2-40B4-BE49-F238E27FC236}">
                <a16:creationId xmlns:a16="http://schemas.microsoft.com/office/drawing/2014/main" id="{3DD9BA7D-2491-C2C8-808A-8A2C01B7D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7018" y="277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7" name="Espace réservé pour une image  12">
            <a:extLst>
              <a:ext uri="{FF2B5EF4-FFF2-40B4-BE49-F238E27FC236}">
                <a16:creationId xmlns:a16="http://schemas.microsoft.com/office/drawing/2014/main" id="{D55D9D26-A8D3-962A-136E-E3A0B79D02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799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8" name="Espace réservé pour une image  12">
            <a:extLst>
              <a:ext uri="{FF2B5EF4-FFF2-40B4-BE49-F238E27FC236}">
                <a16:creationId xmlns:a16="http://schemas.microsoft.com/office/drawing/2014/main" id="{6CC96488-E671-E71E-EAD2-7DDF1D514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Espace réservé pour une image  12">
            <a:extLst>
              <a:ext uri="{FF2B5EF4-FFF2-40B4-BE49-F238E27FC236}">
                <a16:creationId xmlns:a16="http://schemas.microsoft.com/office/drawing/2014/main" id="{DABC78DD-DBAB-29B4-A4BD-54B4DFE63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637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0" name="Espace réservé pour une image  12">
            <a:extLst>
              <a:ext uri="{FF2B5EF4-FFF2-40B4-BE49-F238E27FC236}">
                <a16:creationId xmlns:a16="http://schemas.microsoft.com/office/drawing/2014/main" id="{B15B41AA-45A6-BA26-6CAE-FB1076D0C6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1" name="Espace réservé pour une image  12">
            <a:extLst>
              <a:ext uri="{FF2B5EF4-FFF2-40B4-BE49-F238E27FC236}">
                <a16:creationId xmlns:a16="http://schemas.microsoft.com/office/drawing/2014/main" id="{61041EF4-5512-EA26-A212-CA132584B6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39787" y="137437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2" name="Espace réservé pour une image  12">
            <a:extLst>
              <a:ext uri="{FF2B5EF4-FFF2-40B4-BE49-F238E27FC236}">
                <a16:creationId xmlns:a16="http://schemas.microsoft.com/office/drawing/2014/main" id="{447F187A-FA7E-DFAA-61B2-3610E9890A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9568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Espace réservé pour une image  12">
            <a:extLst>
              <a:ext uri="{FF2B5EF4-FFF2-40B4-BE49-F238E27FC236}">
                <a16:creationId xmlns:a16="http://schemas.microsoft.com/office/drawing/2014/main" id="{D550CFC6-7E00-A0BE-1B87-0F2B4F2B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79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Espace réservé pour une image  12">
            <a:extLst>
              <a:ext uri="{FF2B5EF4-FFF2-40B4-BE49-F238E27FC236}">
                <a16:creationId xmlns:a16="http://schemas.microsoft.com/office/drawing/2014/main" id="{5AD2593E-CE95-646B-3084-A7BE6C0005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914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5" name="Espace réservé pour une image  12">
            <a:extLst>
              <a:ext uri="{FF2B5EF4-FFF2-40B4-BE49-F238E27FC236}">
                <a16:creationId xmlns:a16="http://schemas.microsoft.com/office/drawing/2014/main" id="{86B89790-7B84-F0E7-0858-21CC184D11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Espace réservé pour une image  12">
            <a:extLst>
              <a:ext uri="{FF2B5EF4-FFF2-40B4-BE49-F238E27FC236}">
                <a16:creationId xmlns:a16="http://schemas.microsoft.com/office/drawing/2014/main" id="{F7CF0522-2EEA-8600-6753-5735547D14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37016" y="274597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Espace réservé pour une image  12">
            <a:extLst>
              <a:ext uri="{FF2B5EF4-FFF2-40B4-BE49-F238E27FC236}">
                <a16:creationId xmlns:a16="http://schemas.microsoft.com/office/drawing/2014/main" id="{B97851F8-9F88-4E32-49CC-888653CFFC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19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Espace réservé pour une image  12">
            <a:extLst>
              <a:ext uri="{FF2B5EF4-FFF2-40B4-BE49-F238E27FC236}">
                <a16:creationId xmlns:a16="http://schemas.microsoft.com/office/drawing/2014/main" id="{F8FDFAA1-7EC2-C65E-3849-E9062A00BE1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5636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0" name="Espace réservé pour une image  12">
            <a:extLst>
              <a:ext uri="{FF2B5EF4-FFF2-40B4-BE49-F238E27FC236}">
                <a16:creationId xmlns:a16="http://schemas.microsoft.com/office/drawing/2014/main" id="{373A03C8-64B6-F651-C920-A726F64DB6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415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1" name="Espace réservé pour une image  12">
            <a:extLst>
              <a:ext uri="{FF2B5EF4-FFF2-40B4-BE49-F238E27FC236}">
                <a16:creationId xmlns:a16="http://schemas.microsoft.com/office/drawing/2014/main" id="{5481C94E-FB47-E7A3-DE39-17B26C6C76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32863" y="411480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2" name="Espace réservé pour une image  12">
            <a:extLst>
              <a:ext uri="{FF2B5EF4-FFF2-40B4-BE49-F238E27FC236}">
                <a16:creationId xmlns:a16="http://schemas.microsoft.com/office/drawing/2014/main" id="{215BDB1B-695D-F65D-692E-14F2BF9C01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264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3" name="Espace réservé pour une image  12">
            <a:extLst>
              <a:ext uri="{FF2B5EF4-FFF2-40B4-BE49-F238E27FC236}">
                <a16:creationId xmlns:a16="http://schemas.microsoft.com/office/drawing/2014/main" id="{3D9E4D4A-8F92-D974-457F-6DC0FF51D8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104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4" name="Espace réservé pour une image  12">
            <a:extLst>
              <a:ext uri="{FF2B5EF4-FFF2-40B4-BE49-F238E27FC236}">
                <a16:creationId xmlns:a16="http://schemas.microsoft.com/office/drawing/2014/main" id="{F0299C3A-0955-F5A9-83BF-2A616A48C7B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221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5" name="Espace réservé pour une image  12">
            <a:extLst>
              <a:ext uri="{FF2B5EF4-FFF2-40B4-BE49-F238E27FC236}">
                <a16:creationId xmlns:a16="http://schemas.microsoft.com/office/drawing/2014/main" id="{AF4206DE-1935-A39A-A889-3D45DE52B9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7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6" name="Espace réservé pour une image  12">
            <a:extLst>
              <a:ext uri="{FF2B5EF4-FFF2-40B4-BE49-F238E27FC236}">
                <a16:creationId xmlns:a16="http://schemas.microsoft.com/office/drawing/2014/main" id="{33AC0935-69C5-901A-8B3C-1334BFAF0ED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39787" y="548917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7" name="Espace réservé pour une image  12">
            <a:extLst>
              <a:ext uri="{FF2B5EF4-FFF2-40B4-BE49-F238E27FC236}">
                <a16:creationId xmlns:a16="http://schemas.microsoft.com/office/drawing/2014/main" id="{C4E3894E-D0DE-DF98-D011-1F39764DF01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568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8" name="Espace réservé pour une image  12">
            <a:extLst>
              <a:ext uri="{FF2B5EF4-FFF2-40B4-BE49-F238E27FC236}">
                <a16:creationId xmlns:a16="http://schemas.microsoft.com/office/drawing/2014/main" id="{19D5B209-C3F2-9332-E17C-EBAF8DDD27B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79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9" name="Espace réservé pour une image  12">
            <a:extLst>
              <a:ext uri="{FF2B5EF4-FFF2-40B4-BE49-F238E27FC236}">
                <a16:creationId xmlns:a16="http://schemas.microsoft.com/office/drawing/2014/main" id="{F6FC6B18-961A-3A40-3545-5E35269574C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759140" y="5486399"/>
            <a:ext cx="2435628" cy="13549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3282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1164-C74B-7944-B3D6-3B60328F5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5124"/>
            <a:ext cx="11029616" cy="862419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1E0D6E-CDB4-BE4A-AFA1-5F05B05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CCF23-8919-C540-BD36-A73B062424DB}" type="datetime1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5A818-944D-2846-8349-D3D3313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096C54-B26F-4D45-8359-B6B8AFD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FBFBC-9DA5-2848-8D17-30A66B07996F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B3AA48-438F-B449-BF67-C4B2DC99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234"/>
            <a:ext cx="11029616" cy="414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288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6B0D8-5AE7-4A30-8C2D-42B702F74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79A26-E4C8-4A44-B18F-E879D7D41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DBF43-669A-4F48-A815-FB160BD5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465AC-024F-44D1-924B-F5190FE4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2A51D-6146-4475-ACA9-2AA5AE03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C0871D-FAEF-41B6-9418-CACCC85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312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E7946-D643-45E2-8DDF-81BF998F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08EBBF-8D37-41F3-92DF-76088FC9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7112C-8E98-42BB-90EC-CF7E622B5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432A54-7581-414D-8CF2-E495226E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25A5D4-0472-47D5-9283-21E1FE3AA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F10504-8934-401C-B27A-291F49D4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790166-35E5-4349-A089-A794AE35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A848D-5BA5-4477-8F33-C29FD120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89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2549-2C6B-472B-9485-104C4D33B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DABF35-103B-4AEA-B4FF-53FEC557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0007B-B19C-4EE1-ABD3-4D20D2FE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2A083-4C7F-4C0E-99E9-5A068EEA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085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4975-0C4A-88E6-2B58-B91B87304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30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BF8E5-8D12-4D87-A85A-530C63CEC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C3A5D-23A9-4F4A-AC5A-3166558D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1319C-F187-4A80-96D5-22BAB71AD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DF327-B03C-4CE7-AD90-15916B96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95A0EA-0A7D-4BEA-A505-4D61B331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140E0-F6A2-4D07-A99C-83EB92E3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361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908016-1236-48D0-B2F0-2A6836EB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52514-5A4F-4BC9-AFA0-DC40D413B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E2A2FF4F-F00B-BDAE-5A5C-7602BB773A60}"/>
              </a:ext>
            </a:extLst>
          </p:cNvPr>
          <p:cNvSpPr/>
          <p:nvPr/>
        </p:nvSpPr>
        <p:spPr>
          <a:xfrm rot="5400000">
            <a:off x="11172983" y="6134479"/>
            <a:ext cx="394565" cy="34014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7C81F25-1053-10CF-BA6B-5E470D8B11F8}"/>
              </a:ext>
            </a:extLst>
          </p:cNvPr>
          <p:cNvSpPr txBox="1">
            <a:spLocks/>
          </p:cNvSpPr>
          <p:nvPr/>
        </p:nvSpPr>
        <p:spPr>
          <a:xfrm>
            <a:off x="11075857" y="6177464"/>
            <a:ext cx="588819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FB4382-2D39-4150-BBD4-2FAD681B15F0}" type="slidenum">
              <a:rPr lang="fr-CA" sz="1100" b="1" smtClean="0">
                <a:solidFill>
                  <a:schemeClr val="bg1"/>
                </a:solidFill>
                <a:latin typeface="+mj-lt"/>
              </a:rPr>
              <a:t>‹n°›</a:t>
            </a:fld>
            <a:endParaRPr lang="fr-CA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48B4EA49-62BA-192D-B588-97AD150AE185}"/>
              </a:ext>
            </a:extLst>
          </p:cNvPr>
          <p:cNvSpPr txBox="1">
            <a:spLocks/>
          </p:cNvSpPr>
          <p:nvPr/>
        </p:nvSpPr>
        <p:spPr>
          <a:xfrm>
            <a:off x="3105150" y="6177465"/>
            <a:ext cx="8067833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 b="0">
                <a:latin typeface="+mj-lt"/>
              </a:rPr>
              <a:t>TITRE DU DOCUMENT EN MAJUSCULE</a:t>
            </a:r>
          </a:p>
        </p:txBody>
      </p:sp>
      <p:pic>
        <p:nvPicPr>
          <p:cNvPr id="4" name="Image 3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3D98191C-A551-DD42-114E-0B7D68AF4D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14" y="6004330"/>
            <a:ext cx="1228582" cy="5010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3F2FC6-9A6B-BA12-108C-AB1D215EF17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463" y="5855272"/>
            <a:ext cx="1157351" cy="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1" r:id="rId13"/>
    <p:sldLayoutId id="214748372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908016-1236-48D0-B2F0-2A6836EB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52514-5A4F-4BC9-AFA0-DC40D413B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3530C4F7-A740-0C6B-E8E2-E0B0AC537FD0}"/>
              </a:ext>
            </a:extLst>
          </p:cNvPr>
          <p:cNvSpPr/>
          <p:nvPr userDrawn="1"/>
        </p:nvSpPr>
        <p:spPr>
          <a:xfrm rot="5400000">
            <a:off x="11172983" y="6134479"/>
            <a:ext cx="394565" cy="34014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9137F7DD-6ADA-FE0A-942B-0789365E5188}"/>
              </a:ext>
            </a:extLst>
          </p:cNvPr>
          <p:cNvSpPr txBox="1">
            <a:spLocks/>
          </p:cNvSpPr>
          <p:nvPr userDrawn="1"/>
        </p:nvSpPr>
        <p:spPr>
          <a:xfrm>
            <a:off x="11075857" y="6177464"/>
            <a:ext cx="588819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FB4382-2D39-4150-BBD4-2FAD681B15F0}" type="slidenum">
              <a:rPr lang="fr-CA" sz="1100" b="1" smtClean="0">
                <a:solidFill>
                  <a:schemeClr val="bg1"/>
                </a:solidFill>
                <a:latin typeface="+mj-lt"/>
              </a:rPr>
              <a:t>‹n°›</a:t>
            </a:fld>
            <a:endParaRPr lang="fr-CA" sz="11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9C0CFED-8178-3BD0-C4AA-46C7C0FB64A4}"/>
              </a:ext>
            </a:extLst>
          </p:cNvPr>
          <p:cNvSpPr txBox="1">
            <a:spLocks/>
          </p:cNvSpPr>
          <p:nvPr userDrawn="1"/>
        </p:nvSpPr>
        <p:spPr>
          <a:xfrm>
            <a:off x="6409113" y="6177465"/>
            <a:ext cx="4763870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100" b="0">
                <a:latin typeface="+mj-lt"/>
              </a:rPr>
              <a:t>TITRE DU DOCUMENT EN MAJUSCULE</a:t>
            </a:r>
          </a:p>
        </p:txBody>
      </p:sp>
      <p:pic>
        <p:nvPicPr>
          <p:cNvPr id="9" name="Image 8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D7FE9ECD-27AE-7E6C-A793-03C169CA7BA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14" y="6004330"/>
            <a:ext cx="1228582" cy="5010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3F259B-3E19-BA88-BCF0-E172A2A42F1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463" y="5855272"/>
            <a:ext cx="1157351" cy="67877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88B04EB-E6B8-832B-7D0A-53EF72BCFB4A}"/>
              </a:ext>
            </a:extLst>
          </p:cNvPr>
          <p:cNvCxnSpPr>
            <a:cxnSpLocks/>
          </p:cNvCxnSpPr>
          <p:nvPr userDrawn="1"/>
        </p:nvCxnSpPr>
        <p:spPr>
          <a:xfrm>
            <a:off x="3441482" y="5958239"/>
            <a:ext cx="0" cy="575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5928D0EC-D41C-76C3-7D2F-2D504EE10FB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4293" y="5937772"/>
            <a:ext cx="716221" cy="6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47D734-514D-D8B7-690C-8C3FD0C2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A7D7DA-178C-8DE8-B2D5-D74558705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52329-40A2-E101-8596-8BF5B2EBA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60693-6128-8FB3-2F8C-DFFBA7F33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1432B-AAD9-EFF0-1252-4F9F109CB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5CF0-8339-49F1-A36B-26AE2AB956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0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22" r:id="rId12"/>
    <p:sldLayoutId id="214748372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2A8A742-FD28-47D1-4AB9-9BD82890CDD5}"/>
              </a:ext>
            </a:extLst>
          </p:cNvPr>
          <p:cNvSpPr txBox="1">
            <a:spLocks/>
          </p:cNvSpPr>
          <p:nvPr/>
        </p:nvSpPr>
        <p:spPr>
          <a:xfrm>
            <a:off x="445231" y="981785"/>
            <a:ext cx="5583411" cy="4547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1200" b="1" i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POLICES À UTILISER</a:t>
            </a:r>
            <a:br>
              <a:rPr lang="fr-CA" sz="1200" b="1" i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</a:br>
            <a:r>
              <a:rPr lang="fr-CA" sz="1200">
                <a:latin typeface="Franklin Gothic Book" panose="020B0503020102020204" pitchFamily="34" charset="0"/>
              </a:rPr>
              <a:t>La police qui est suggérée est pour les </a:t>
            </a:r>
            <a:r>
              <a:rPr lang="fr-CA" sz="1200" b="1">
                <a:latin typeface="Franklin Gothic Book" panose="020B0503020102020204" pitchFamily="34" charset="0"/>
              </a:rPr>
              <a:t>titres </a:t>
            </a:r>
            <a:r>
              <a:rPr lang="fr-CA" sz="1200">
                <a:latin typeface="Franklin Gothic Book" panose="020B0503020102020204" pitchFamily="34" charset="0"/>
              </a:rPr>
              <a:t>est </a:t>
            </a:r>
            <a:r>
              <a:rPr lang="fr-CA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FRANKLIN GOTHIC MEDIUM </a:t>
            </a:r>
            <a:r>
              <a:rPr lang="fr-CA" sz="1200">
                <a:solidFill>
                  <a:schemeClr val="accent2"/>
                </a:solidFill>
                <a:latin typeface="Franklin Gothic Book" panose="020B0503020102020204" pitchFamily="34" charset="0"/>
              </a:rPr>
              <a:t>en </a:t>
            </a:r>
            <a:r>
              <a:rPr lang="fr-CA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GRAS </a:t>
            </a:r>
            <a:r>
              <a:rPr lang="fr-CA" sz="1200" b="1">
                <a:latin typeface="Franklin Gothic Book" panose="020B0503020102020204" pitchFamily="34" charset="0"/>
              </a:rPr>
              <a:t>et</a:t>
            </a:r>
            <a:r>
              <a:rPr lang="fr-CA" sz="1200" b="1">
                <a:solidFill>
                  <a:schemeClr val="accent2"/>
                </a:solidFill>
                <a:latin typeface="Franklin Gothic Book" panose="020B0503020102020204" pitchFamily="34" charset="0"/>
              </a:rPr>
              <a:t> </a:t>
            </a:r>
            <a:r>
              <a:rPr lang="fr-CA" sz="1200">
                <a:solidFill>
                  <a:schemeClr val="accent2"/>
                </a:solidFill>
                <a:latin typeface="Franklin Gothic Book" panose="020B0503020102020204" pitchFamily="34" charset="0"/>
              </a:rPr>
              <a:t>FRANKLIN GOTHIC BOOK </a:t>
            </a:r>
            <a:r>
              <a:rPr lang="fr-CA" sz="1200">
                <a:latin typeface="Franklin Gothic Book" panose="020B0503020102020204" pitchFamily="34" charset="0"/>
              </a:rPr>
              <a:t>pour le </a:t>
            </a:r>
            <a:r>
              <a:rPr lang="fr-CA" sz="1200" b="1">
                <a:latin typeface="Franklin Gothic Book" panose="020B0503020102020204" pitchFamily="34" charset="0"/>
              </a:rPr>
              <a:t>texte courant.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CA" sz="1200" b="1" i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LES PAGES TITRES</a:t>
            </a:r>
            <a:endParaRPr lang="fr-CA" sz="1200" b="1">
              <a:solidFill>
                <a:schemeClr val="accent1"/>
              </a:solidFill>
              <a:latin typeface="Franklin Gothic Medium" panose="020B060302010202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err="1">
                <a:latin typeface="Franklin Gothic Book" panose="020B0503020102020204" pitchFamily="34" charset="0"/>
              </a:rPr>
              <a:t>Deux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pages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titres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sont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offert</a:t>
            </a:r>
            <a:r>
              <a:rPr lang="es-ES" sz="1200" err="1">
                <a:latin typeface="Franklin Gothic Book" panose="020B0503020102020204" pitchFamily="34" charset="0"/>
              </a:rPr>
              <a:t>e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s</a:t>
            </a:r>
            <a:r>
              <a:rPr lang="es-ES" sz="1200">
                <a:latin typeface="Franklin Gothic Book" panose="020B0503020102020204" pitchFamily="34" charset="0"/>
              </a:rPr>
              <a:t> :</a:t>
            </a:r>
            <a:endParaRPr lang="es-ES" sz="1200" b="0" i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1200">
                <a:latin typeface="Franklin Gothic Book" panose="020B0503020102020204" pitchFamily="34" charset="0"/>
              </a:rPr>
              <a:t>La 1</a:t>
            </a:r>
            <a:r>
              <a:rPr lang="fr-CA" sz="1200" baseline="30000">
                <a:latin typeface="Franklin Gothic Book" panose="020B0503020102020204" pitchFamily="34" charset="0"/>
              </a:rPr>
              <a:t>ère</a:t>
            </a:r>
            <a:r>
              <a:rPr lang="fr-CA" sz="1200">
                <a:latin typeface="Franklin Gothic Book" panose="020B0503020102020204" pitchFamily="34" charset="0"/>
              </a:rPr>
              <a:t> </a:t>
            </a:r>
            <a:r>
              <a:rPr lang="fr-CA" sz="1200" b="0" i="0">
                <a:effectLst/>
                <a:latin typeface="Franklin Gothic Book" panose="020B0503020102020204" pitchFamily="34" charset="0"/>
              </a:rPr>
              <a:t>page titre est accompagnée de deux logos (le logo du CRCHUM et de l’Université de Montréal).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1200">
                <a:latin typeface="Franklin Gothic Book" panose="020B0503020102020204" pitchFamily="34" charset="0"/>
              </a:rPr>
              <a:t>L’autre page titre est accompagnée de trois logos (le logo du CRCHUM, de l’Université de Montréal et le logo du CHUM).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fr-CA" sz="1200" b="0" i="0">
                <a:effectLst/>
                <a:latin typeface="Franklin Gothic Book" panose="020B0503020102020204" pitchFamily="34" charset="0"/>
              </a:rPr>
              <a:t>Vo</a:t>
            </a:r>
            <a:r>
              <a:rPr lang="fr-CA" sz="1200">
                <a:latin typeface="Franklin Gothic Book" panose="020B0503020102020204" pitchFamily="34" charset="0"/>
              </a:rPr>
              <a:t>us n’avez qu’à enlever le titre actuellement apposé sur le gabarit pour le remplacer par le vôtre (en blanc et écrit en majuscule).</a:t>
            </a:r>
            <a:endParaRPr lang="fr-CA" sz="1200" b="0" i="0">
              <a:effectLst/>
              <a:latin typeface="Franklin Gothic Book" panose="020B05030201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1200" b="1" i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LES SOMMAIRES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0" i="0">
                <a:effectLst/>
                <a:latin typeface="Franklin Gothic Book" panose="020B0503020102020204" pitchFamily="34" charset="0"/>
              </a:rPr>
              <a:t>Des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sommaires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sont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proposés</a:t>
            </a:r>
            <a:r>
              <a:rPr lang="es-ES" sz="1200">
                <a:latin typeface="Franklin Gothic Book" panose="020B0503020102020204" pitchFamily="34" charset="0"/>
              </a:rPr>
              <a:t>. </a:t>
            </a:r>
            <a:r>
              <a:rPr lang="es-ES" sz="1200" err="1">
                <a:latin typeface="Franklin Gothic Book" panose="020B0503020102020204" pitchFamily="34" charset="0"/>
              </a:rPr>
              <a:t>Vous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n’avez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qu’à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choisir</a:t>
            </a:r>
            <a:r>
              <a:rPr lang="es-ES" sz="1200">
                <a:latin typeface="Franklin Gothic Book" panose="020B0503020102020204" pitchFamily="34" charset="0"/>
              </a:rPr>
              <a:t> le </a:t>
            </a:r>
            <a:r>
              <a:rPr lang="es-ES" sz="1200" err="1">
                <a:latin typeface="Franklin Gothic Book" panose="020B0503020102020204" pitchFamily="34" charset="0"/>
              </a:rPr>
              <a:t>sommaire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avec</a:t>
            </a:r>
            <a:r>
              <a:rPr lang="es-ES" sz="1200">
                <a:latin typeface="Franklin Gothic Book" panose="020B0503020102020204" pitchFamily="34" charset="0"/>
              </a:rPr>
              <a:t> le nombre de </a:t>
            </a:r>
            <a:r>
              <a:rPr lang="es-ES" sz="1200" err="1">
                <a:latin typeface="Franklin Gothic Book" panose="020B0503020102020204" pitchFamily="34" charset="0"/>
              </a:rPr>
              <a:t>sujets</a:t>
            </a:r>
            <a:r>
              <a:rPr lang="es-ES" sz="1200">
                <a:latin typeface="Franklin Gothic Book" panose="020B0503020102020204" pitchFamily="34" charset="0"/>
              </a:rPr>
              <a:t> que </a:t>
            </a:r>
            <a:r>
              <a:rPr lang="es-ES" sz="1200" err="1">
                <a:latin typeface="Franklin Gothic Book" panose="020B0503020102020204" pitchFamily="34" charset="0"/>
              </a:rPr>
              <a:t>vous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souhaitez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utiliser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pour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votre</a:t>
            </a:r>
            <a:r>
              <a:rPr lang="es-ES" sz="1200">
                <a:latin typeface="Franklin Gothic Book" panose="020B0503020102020204" pitchFamily="34" charset="0"/>
              </a:rPr>
              <a:t> PowerPoint </a:t>
            </a:r>
            <a:r>
              <a:rPr lang="es-ES" sz="1200" err="1">
                <a:latin typeface="Franklin Gothic Book" panose="020B0503020102020204" pitchFamily="34" charset="0"/>
              </a:rPr>
              <a:t>soit</a:t>
            </a:r>
            <a:r>
              <a:rPr lang="es-ES" sz="1200">
                <a:latin typeface="Franklin Gothic Book" panose="020B0503020102020204" pitchFamily="34" charset="0"/>
              </a:rPr>
              <a:t> :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1200">
                <a:latin typeface="Franklin Gothic Book" panose="020B0503020102020204" pitchFamily="34" charset="0"/>
              </a:rPr>
              <a:t>de 1 à 3 </a:t>
            </a:r>
            <a:r>
              <a:rPr lang="es-ES" sz="1200" err="1">
                <a:latin typeface="Franklin Gothic Book" panose="020B0503020102020204" pitchFamily="34" charset="0"/>
              </a:rPr>
              <a:t>sujets</a:t>
            </a:r>
            <a:r>
              <a:rPr lang="es-ES" sz="1200">
                <a:latin typeface="Franklin Gothic Book" panose="020B0503020102020204" pitchFamily="34" charset="0"/>
              </a:rPr>
              <a:t> 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1200">
                <a:latin typeface="Franklin Gothic Book" panose="020B0503020102020204" pitchFamily="34" charset="0"/>
              </a:rPr>
              <a:t>de 1 à 4 </a:t>
            </a:r>
            <a:r>
              <a:rPr lang="es-ES" sz="1200" err="1">
                <a:latin typeface="Franklin Gothic Book" panose="020B0503020102020204" pitchFamily="34" charset="0"/>
              </a:rPr>
              <a:t>sujets</a:t>
            </a:r>
            <a:r>
              <a:rPr lang="es-ES" sz="1200">
                <a:latin typeface="Franklin Gothic Book" panose="020B0503020102020204" pitchFamily="34" charset="0"/>
              </a:rPr>
              <a:t> 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1200" err="1">
                <a:latin typeface="Franklin Gothic Book" panose="020B0503020102020204" pitchFamily="34" charset="0"/>
              </a:rPr>
              <a:t>etc</a:t>
            </a:r>
            <a:endParaRPr lang="es-ES" sz="120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0" i="0">
                <a:effectLst/>
                <a:latin typeface="Franklin Gothic Book" panose="020B0503020102020204" pitchFamily="34" charset="0"/>
              </a:rPr>
              <a:t>*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Vous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n’avez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qu’à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changer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le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texte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en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dessous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des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numéros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pour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y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apposer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les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divers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sujets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de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votre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document</a:t>
            </a:r>
            <a:br>
              <a:rPr lang="es-ES" sz="1200" i="0">
                <a:effectLst/>
                <a:latin typeface="Franklin Gothic Book" panose="020B0503020102020204" pitchFamily="34" charset="0"/>
              </a:rPr>
            </a:br>
            <a:br>
              <a:rPr lang="es-ES" sz="1200" i="0">
                <a:effectLst/>
                <a:latin typeface="Franklin Gothic Book" panose="020B0503020102020204" pitchFamily="34" charset="0"/>
              </a:rPr>
            </a:br>
            <a:r>
              <a:rPr lang="fr-CA" sz="12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LES PAGES DE SECTIONS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err="1">
                <a:latin typeface="Franklin Gothic Book" panose="020B0503020102020204" pitchFamily="34" charset="0"/>
              </a:rPr>
              <a:t>Vous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n’avez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qu’à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réécrire</a:t>
            </a:r>
            <a:r>
              <a:rPr lang="es-ES" sz="1200">
                <a:latin typeface="Franklin Gothic Book" panose="020B0503020102020204" pitchFamily="34" charset="0"/>
              </a:rPr>
              <a:t> les </a:t>
            </a:r>
            <a:r>
              <a:rPr lang="es-ES" sz="1200" err="1">
                <a:latin typeface="Franklin Gothic Book" panose="020B0503020102020204" pitchFamily="34" charset="0"/>
              </a:rPr>
              <a:t>mêmes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sujets</a:t>
            </a:r>
            <a:r>
              <a:rPr lang="es-ES" sz="1200">
                <a:latin typeface="Franklin Gothic Book" panose="020B0503020102020204" pitchFamily="34" charset="0"/>
              </a:rPr>
              <a:t> que </a:t>
            </a:r>
            <a:r>
              <a:rPr lang="es-ES" sz="1200" err="1">
                <a:latin typeface="Franklin Gothic Book" panose="020B0503020102020204" pitchFamily="34" charset="0"/>
              </a:rPr>
              <a:t>vous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avez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écrits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dans</a:t>
            </a:r>
            <a:r>
              <a:rPr lang="es-ES" sz="1200">
                <a:latin typeface="Franklin Gothic Book" panose="020B0503020102020204" pitchFamily="34" charset="0"/>
              </a:rPr>
              <a:t> le </a:t>
            </a:r>
            <a:r>
              <a:rPr lang="es-ES" sz="1200" err="1">
                <a:latin typeface="Franklin Gothic Book" panose="020B0503020102020204" pitchFamily="34" charset="0"/>
              </a:rPr>
              <a:t>sommaire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choisi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dans</a:t>
            </a:r>
            <a:r>
              <a:rPr lang="es-ES" sz="1200">
                <a:latin typeface="Franklin Gothic Book" panose="020B0503020102020204" pitchFamily="34" charset="0"/>
              </a:rPr>
              <a:t> les </a:t>
            </a:r>
            <a:r>
              <a:rPr lang="es-ES" sz="1200" err="1">
                <a:latin typeface="Franklin Gothic Book" panose="020B0503020102020204" pitchFamily="34" charset="0"/>
              </a:rPr>
              <a:t>pages</a:t>
            </a:r>
            <a:r>
              <a:rPr lang="es-ES" sz="1200">
                <a:latin typeface="Franklin Gothic Book" panose="020B0503020102020204" pitchFamily="34" charset="0"/>
              </a:rPr>
              <a:t> de </a:t>
            </a:r>
            <a:r>
              <a:rPr lang="es-ES" sz="1200" err="1">
                <a:latin typeface="Franklin Gothic Book" panose="020B0503020102020204" pitchFamily="34" charset="0"/>
              </a:rPr>
              <a:t>sections</a:t>
            </a:r>
            <a:r>
              <a:rPr lang="es-ES" sz="1200">
                <a:latin typeface="Franklin Gothic Book" panose="020B0503020102020204" pitchFamily="34" charset="0"/>
              </a:rPr>
              <a:t> et </a:t>
            </a:r>
            <a:r>
              <a:rPr lang="es-ES" sz="1200" err="1">
                <a:latin typeface="Franklin Gothic Book" panose="020B0503020102020204" pitchFamily="34" charset="0"/>
              </a:rPr>
              <a:t>supprimer</a:t>
            </a:r>
            <a:r>
              <a:rPr lang="es-ES" sz="1200">
                <a:latin typeface="Franklin Gothic Book" panose="020B0503020102020204" pitchFamily="34" charset="0"/>
              </a:rPr>
              <a:t> les </a:t>
            </a:r>
            <a:r>
              <a:rPr lang="es-ES" sz="1200" err="1">
                <a:latin typeface="Franklin Gothic Book" panose="020B0503020102020204" pitchFamily="34" charset="0"/>
              </a:rPr>
              <a:t>pages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supplémentaires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dont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vous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n’aurez</a:t>
            </a:r>
            <a:r>
              <a:rPr lang="es-ES" sz="1200">
                <a:latin typeface="Franklin Gothic Book" panose="020B0503020102020204" pitchFamily="34" charset="0"/>
              </a:rPr>
              <a:t> plus de </a:t>
            </a:r>
            <a:r>
              <a:rPr lang="es-ES" sz="1200" err="1">
                <a:latin typeface="Franklin Gothic Book" panose="020B0503020102020204" pitchFamily="34" charset="0"/>
              </a:rPr>
              <a:t>besoin</a:t>
            </a:r>
            <a:r>
              <a:rPr lang="es-ES" sz="120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8DF64D-34C9-4411-9F10-617882486E33}"/>
              </a:ext>
            </a:extLst>
          </p:cNvPr>
          <p:cNvSpPr txBox="1">
            <a:spLocks/>
          </p:cNvSpPr>
          <p:nvPr/>
        </p:nvSpPr>
        <p:spPr>
          <a:xfrm>
            <a:off x="6044644" y="981785"/>
            <a:ext cx="5583411" cy="5093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CA" sz="12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LES PAGES DE TEXTE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err="1">
                <a:latin typeface="Franklin Gothic Book" panose="020B0503020102020204" pitchFamily="34" charset="0"/>
              </a:rPr>
              <a:t>Deux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pages</a:t>
            </a:r>
            <a:r>
              <a:rPr lang="es-ES" sz="1200">
                <a:latin typeface="Franklin Gothic Book" panose="020B0503020102020204" pitchFamily="34" charset="0"/>
              </a:rPr>
              <a:t> de </a:t>
            </a:r>
            <a:r>
              <a:rPr lang="es-ES" sz="1200" err="1">
                <a:latin typeface="Franklin Gothic Book" panose="020B0503020102020204" pitchFamily="34" charset="0"/>
              </a:rPr>
              <a:t>texte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sont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offertes</a:t>
            </a:r>
            <a:r>
              <a:rPr lang="es-ES" sz="1200">
                <a:latin typeface="Franklin Gothic Book" panose="020B0503020102020204" pitchFamily="34" charset="0"/>
              </a:rPr>
              <a:t>. 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1200">
                <a:latin typeface="Franklin Gothic Book" panose="020B0503020102020204" pitchFamily="34" charset="0"/>
              </a:rPr>
              <a:t>La 1</a:t>
            </a:r>
            <a:r>
              <a:rPr lang="fr-CA" sz="1200" baseline="30000">
                <a:latin typeface="Franklin Gothic Book" panose="020B0503020102020204" pitchFamily="34" charset="0"/>
              </a:rPr>
              <a:t>ère</a:t>
            </a:r>
            <a:r>
              <a:rPr lang="fr-CA" sz="1200">
                <a:latin typeface="Franklin Gothic Book" panose="020B0503020102020204" pitchFamily="34" charset="0"/>
              </a:rPr>
              <a:t> </a:t>
            </a:r>
            <a:r>
              <a:rPr lang="fr-CA" sz="1200" b="0" i="0">
                <a:effectLst/>
                <a:latin typeface="Franklin Gothic Book" panose="020B0503020102020204" pitchFamily="34" charset="0"/>
              </a:rPr>
              <a:t>page </a:t>
            </a:r>
            <a:r>
              <a:rPr lang="fr-CA" sz="1200">
                <a:latin typeface="Franklin Gothic Book" panose="020B0503020102020204" pitchFamily="34" charset="0"/>
              </a:rPr>
              <a:t>de texte est accompagnée de deux logos, soit du CRCHUM</a:t>
            </a:r>
            <a:br>
              <a:rPr lang="fr-CA" sz="1200">
                <a:latin typeface="Franklin Gothic Book" panose="020B0503020102020204" pitchFamily="34" charset="0"/>
              </a:rPr>
            </a:br>
            <a:r>
              <a:rPr lang="fr-CA" sz="1200">
                <a:latin typeface="Franklin Gothic Book" panose="020B0503020102020204" pitchFamily="34" charset="0"/>
              </a:rPr>
              <a:t>et de l’Université de Montréal.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1200">
                <a:latin typeface="Franklin Gothic Book" panose="020B0503020102020204" pitchFamily="34" charset="0"/>
              </a:rPr>
              <a:t>L’autre page de texte est accompagnée de trois logos (le logo du CRCHUM,</a:t>
            </a:r>
            <a:br>
              <a:rPr lang="fr-CA" sz="1200">
                <a:latin typeface="Franklin Gothic Book" panose="020B0503020102020204" pitchFamily="34" charset="0"/>
              </a:rPr>
            </a:br>
            <a:r>
              <a:rPr lang="fr-CA" sz="1200">
                <a:latin typeface="Franklin Gothic Book" panose="020B0503020102020204" pitchFamily="34" charset="0"/>
              </a:rPr>
              <a:t>de l’Université de Montréal et le logo du CHUM).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fr-CA" sz="1200">
                <a:latin typeface="Franklin Gothic Book" panose="020B0503020102020204" pitchFamily="34" charset="0"/>
              </a:rPr>
              <a:t>* Vous n’avez qu’à aller choisir une nouvelle disposition de page si vous avez besoin d’une page avec image, une page complètement vide ou autre (des diapositives supplémentaires à deux et à trois logos ont été créées pour votre usage).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fr-CA" sz="1200">
                <a:latin typeface="Franklin Gothic Book" panose="020B0503020102020204" pitchFamily="34" charset="0"/>
              </a:rPr>
              <a:t>* Vous n’avez qu’à aller dans le masque des diapositives pour changer le titre</a:t>
            </a:r>
            <a:br>
              <a:rPr lang="fr-CA" sz="1200">
                <a:latin typeface="Franklin Gothic Book" panose="020B0503020102020204" pitchFamily="34" charset="0"/>
              </a:rPr>
            </a:br>
            <a:r>
              <a:rPr lang="fr-CA" sz="1200">
                <a:latin typeface="Franklin Gothic Book" panose="020B0503020102020204" pitchFamily="34" charset="0"/>
              </a:rPr>
              <a:t>de document des pages de texte.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fr-CA" sz="12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LA PAGE « MERCI »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>
                <a:latin typeface="Franklin Gothic Book" panose="020B0503020102020204" pitchFamily="34" charset="0"/>
              </a:rPr>
              <a:t>La page </a:t>
            </a:r>
            <a:r>
              <a:rPr lang="fr-CA" sz="1200" b="1">
                <a:latin typeface="Franklin Gothic Medium" panose="020B0603020102020204" pitchFamily="34" charset="0"/>
              </a:rPr>
              <a:t>« </a:t>
            </a:r>
            <a:r>
              <a:rPr lang="es-ES" sz="1200" err="1">
                <a:latin typeface="Franklin Gothic Book" panose="020B0503020102020204" pitchFamily="34" charset="0"/>
              </a:rPr>
              <a:t>Merci</a:t>
            </a:r>
            <a:r>
              <a:rPr lang="fr-CA" sz="1200" b="1">
                <a:latin typeface="Franklin Gothic Medium" panose="020B0603020102020204" pitchFamily="34" charset="0"/>
              </a:rPr>
              <a:t>»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est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offerte</a:t>
            </a:r>
            <a:r>
              <a:rPr lang="es-ES" sz="1200">
                <a:latin typeface="Franklin Gothic Book" panose="020B0503020102020204" pitchFamily="34" charset="0"/>
              </a:rPr>
              <a:t> </a:t>
            </a:r>
            <a:r>
              <a:rPr lang="es-ES" sz="1200" err="1">
                <a:latin typeface="Franklin Gothic Book" panose="020B0503020102020204" pitchFamily="34" charset="0"/>
              </a:rPr>
              <a:t>afin</a:t>
            </a:r>
            <a:r>
              <a:rPr lang="es-ES" sz="1200">
                <a:latin typeface="Franklin Gothic Book" panose="020B0503020102020204" pitchFamily="34" charset="0"/>
              </a:rPr>
              <a:t> de </a:t>
            </a:r>
            <a:r>
              <a:rPr lang="es-ES" sz="1200" err="1">
                <a:latin typeface="Franklin Gothic Book" panose="020B0503020102020204" pitchFamily="34" charset="0"/>
              </a:rPr>
              <a:t>terminer</a:t>
            </a:r>
            <a:r>
              <a:rPr lang="es-ES" sz="1200">
                <a:latin typeface="Franklin Gothic Book" panose="020B0503020102020204" pitchFamily="34" charset="0"/>
              </a:rPr>
              <a:t> la </a:t>
            </a:r>
            <a:r>
              <a:rPr lang="es-ES" sz="1200" err="1">
                <a:latin typeface="Franklin Gothic Book" panose="020B0503020102020204" pitchFamily="34" charset="0"/>
              </a:rPr>
              <a:t>présentation</a:t>
            </a:r>
            <a:r>
              <a:rPr lang="es-ES" sz="1200">
                <a:latin typeface="Franklin Gothic Book" panose="020B0503020102020204" pitchFamily="34" charset="0"/>
              </a:rPr>
              <a:t> PowerPoint.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br>
              <a:rPr lang="fr-CA" sz="1200" b="1">
                <a:solidFill>
                  <a:schemeClr val="accent1"/>
                </a:solidFill>
                <a:latin typeface="+mj-lt"/>
              </a:rPr>
            </a:br>
            <a:r>
              <a:rPr lang="fr-CA" sz="1200" b="1">
                <a:solidFill>
                  <a:schemeClr val="accent1"/>
                </a:solidFill>
                <a:latin typeface="+mj-lt"/>
              </a:rPr>
              <a:t>ÉLÉMENTS DE PRÉSENTATION GÉNÉRALE DU CRCHUM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0" i="0" err="1">
                <a:effectLst/>
                <a:latin typeface="Franklin Gothic Book" panose="020B0503020102020204" pitchFamily="34" charset="0"/>
              </a:rPr>
              <a:t>D’autres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outils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sont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proposés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pour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vous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aider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à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créér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votre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présentation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1200" b="0" i="0" err="1">
                <a:effectLst/>
                <a:latin typeface="Franklin Gothic Book" panose="020B0503020102020204" pitchFamily="34" charset="0"/>
              </a:rPr>
              <a:t>tels</a:t>
            </a:r>
            <a:r>
              <a:rPr lang="es-ES" sz="1200" b="0" i="0">
                <a:effectLst/>
                <a:latin typeface="Franklin Gothic Book" panose="020B0503020102020204" pitchFamily="34" charset="0"/>
              </a:rPr>
              <a:t> que d</a:t>
            </a:r>
            <a:r>
              <a:rPr lang="fr-CA" sz="1200"/>
              <a:t>es pages de présentations chiffrées, divers tableaux et un agenda. Vous pouvez les utiliser en cas de besoin.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es-ES" sz="1200">
              <a:latin typeface="Franklin Gothic Book" panose="020B05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CC11-5764-916A-070C-39082A7A227B}"/>
              </a:ext>
            </a:extLst>
          </p:cNvPr>
          <p:cNvSpPr txBox="1">
            <a:spLocks/>
          </p:cNvSpPr>
          <p:nvPr/>
        </p:nvSpPr>
        <p:spPr>
          <a:xfrm>
            <a:off x="441995" y="106946"/>
            <a:ext cx="11196196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GUIDE D’UTILISATION DU GABARIT POWERPOINT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3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leu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vert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81457" y="2273507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Chiffre 7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7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92117" y="2273507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Chiffre 6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02777" y="2273507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Chiffre 5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5</a:t>
              </a:r>
            </a:p>
          </p:txBody>
        </p:sp>
      </p:grpSp>
      <p:cxnSp>
        <p:nvCxnSpPr>
          <p:cNvPr id="19" name="Ligne blanche droit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ne blanche gauch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mmaire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leu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vert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70651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Chiffre 4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70651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Chiffre 3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70651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Chiffre 2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70651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Chiffre 1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Ligne blanche droit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ne blanche gauch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leu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vert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70651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Chiffre 8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8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70651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Chiffre 7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7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70651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Chiffre 6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70651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Chiffre 5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5</a:t>
              </a:r>
            </a:p>
          </p:txBody>
        </p:sp>
      </p:grpSp>
      <p:cxnSp>
        <p:nvCxnSpPr>
          <p:cNvPr id="19" name="Ligne blanche droit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ne blanche gauch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4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leu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vert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6" name="Section 5">
            <a:extLst>
              <a:ext uri="{FF2B5EF4-FFF2-40B4-BE49-F238E27FC236}">
                <a16:creationId xmlns:a16="http://schemas.microsoft.com/office/drawing/2014/main" id="{65EF69B0-5FF5-D7A1-C008-03152405AF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90129" y="2273582"/>
            <a:ext cx="2159999" cy="3573900"/>
            <a:chOff x="9490129" y="2171109"/>
            <a:chExt cx="2159999" cy="35739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22DC79-BFA2-B85D-D939-06B6DD1B729A}"/>
                </a:ext>
              </a:extLst>
            </p:cNvPr>
            <p:cNvSpPr txBox="1">
              <a:spLocks/>
            </p:cNvSpPr>
            <p:nvPr/>
          </p:nvSpPr>
          <p:spPr>
            <a:xfrm>
              <a:off x="9567719" y="4421570"/>
              <a:ext cx="20048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CABDAE2-D215-BD97-C231-948EDC45CD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490129" y="2171109"/>
              <a:ext cx="2159999" cy="2167525"/>
              <a:chOff x="9490129" y="2171109"/>
              <a:chExt cx="2159999" cy="2167525"/>
            </a:xfrm>
          </p:grpSpPr>
          <p:sp>
            <p:nvSpPr>
              <p:cNvPr id="25" name="Hexagone 24">
                <a:extLst>
                  <a:ext uri="{FF2B5EF4-FFF2-40B4-BE49-F238E27FC236}">
                    <a16:creationId xmlns:a16="http://schemas.microsoft.com/office/drawing/2014/main" id="{92DB4D76-120E-1017-B03E-5CE7B083DC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9486366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8" name="Chiffre 5">
                <a:extLst>
                  <a:ext uri="{FF2B5EF4-FFF2-40B4-BE49-F238E27FC236}">
                    <a16:creationId xmlns:a16="http://schemas.microsoft.com/office/drawing/2014/main" id="{B88EEAE6-56E0-9EE9-1521-7B1B6912C45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90129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A5DE24F3-FFA8-1BA9-F067-67489296F0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53064" y="2273582"/>
            <a:ext cx="2159999" cy="3573900"/>
            <a:chOff x="7253064" y="2171109"/>
            <a:chExt cx="2159999" cy="35739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F0DA238-0069-0387-3B4E-B4D2D27F23E5}"/>
                </a:ext>
              </a:extLst>
            </p:cNvPr>
            <p:cNvSpPr txBox="1">
              <a:spLocks/>
            </p:cNvSpPr>
            <p:nvPr/>
          </p:nvSpPr>
          <p:spPr>
            <a:xfrm>
              <a:off x="7330653" y="4421570"/>
              <a:ext cx="20048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85C5BC9-750D-9584-3E50-603C3677F60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53064" y="2171109"/>
              <a:ext cx="2159999" cy="2167525"/>
              <a:chOff x="7253064" y="2171109"/>
              <a:chExt cx="2159999" cy="2167525"/>
            </a:xfrm>
          </p:grpSpPr>
          <p:sp>
            <p:nvSpPr>
              <p:cNvPr id="21" name="Hexagone 20">
                <a:extLst>
                  <a:ext uri="{FF2B5EF4-FFF2-40B4-BE49-F238E27FC236}">
                    <a16:creationId xmlns:a16="http://schemas.microsoft.com/office/drawing/2014/main" id="{DC9AB4C7-CB7B-2636-CA4F-11B18BBAC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249301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2" name="Chiffre 4">
                <a:extLst>
                  <a:ext uri="{FF2B5EF4-FFF2-40B4-BE49-F238E27FC236}">
                    <a16:creationId xmlns:a16="http://schemas.microsoft.com/office/drawing/2014/main" id="{E2E3F20B-9784-7E96-8BF0-96C21A8CE4A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064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6" name="Section 3">
            <a:extLst>
              <a:ext uri="{FF2B5EF4-FFF2-40B4-BE49-F238E27FC236}">
                <a16:creationId xmlns:a16="http://schemas.microsoft.com/office/drawing/2014/main" id="{6F790540-D4A9-3E62-1FEA-713AD66EFC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16000" y="2273582"/>
            <a:ext cx="2159999" cy="3573900"/>
            <a:chOff x="5016000" y="2171109"/>
            <a:chExt cx="2159999" cy="35739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D648DC9-C93F-1F14-6E78-AE957B736CCA}"/>
                </a:ext>
              </a:extLst>
            </p:cNvPr>
            <p:cNvSpPr txBox="1">
              <a:spLocks/>
            </p:cNvSpPr>
            <p:nvPr/>
          </p:nvSpPr>
          <p:spPr>
            <a:xfrm>
              <a:off x="5093587" y="4421570"/>
              <a:ext cx="20048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9889335-44D0-8FAF-FF97-6DB0B7D8E4E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16000" y="2171109"/>
              <a:ext cx="2159999" cy="2167525"/>
              <a:chOff x="5016000" y="2171109"/>
              <a:chExt cx="2159999" cy="2167525"/>
            </a:xfrm>
          </p:grpSpPr>
          <p:sp>
            <p:nvSpPr>
              <p:cNvPr id="14" name="Hexagone 13">
                <a:extLst>
                  <a:ext uri="{FF2B5EF4-FFF2-40B4-BE49-F238E27FC236}">
                    <a16:creationId xmlns:a16="http://schemas.microsoft.com/office/drawing/2014/main" id="{2E1AA885-A7B0-71C9-F39A-7E835E7960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012237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" name="Chiffre 3">
                <a:extLst>
                  <a:ext uri="{FF2B5EF4-FFF2-40B4-BE49-F238E27FC236}">
                    <a16:creationId xmlns:a16="http://schemas.microsoft.com/office/drawing/2014/main" id="{59881175-49FA-3514-F59E-C6BD136780B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16000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3" name="Section 2">
            <a:extLst>
              <a:ext uri="{FF2B5EF4-FFF2-40B4-BE49-F238E27FC236}">
                <a16:creationId xmlns:a16="http://schemas.microsoft.com/office/drawing/2014/main" id="{7C7F3AAD-6767-632C-291B-EC182EECD3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78936" y="2273582"/>
            <a:ext cx="2159999" cy="3573900"/>
            <a:chOff x="2778936" y="2171109"/>
            <a:chExt cx="2159999" cy="35739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E934054-8FC1-2F0C-7A45-33EEEFBFB8C7}"/>
                </a:ext>
              </a:extLst>
            </p:cNvPr>
            <p:cNvSpPr txBox="1">
              <a:spLocks/>
            </p:cNvSpPr>
            <p:nvPr/>
          </p:nvSpPr>
          <p:spPr>
            <a:xfrm>
              <a:off x="2856523" y="4421570"/>
              <a:ext cx="20048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D38AEFE-7EB6-8DAD-0B35-90EF160CFA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778936" y="2171109"/>
              <a:ext cx="2159999" cy="2167525"/>
              <a:chOff x="2778936" y="2171109"/>
              <a:chExt cx="2159999" cy="2167525"/>
            </a:xfrm>
          </p:grpSpPr>
          <p:sp>
            <p:nvSpPr>
              <p:cNvPr id="7" name="Hexagone 6">
                <a:extLst>
                  <a:ext uri="{FF2B5EF4-FFF2-40B4-BE49-F238E27FC236}">
                    <a16:creationId xmlns:a16="http://schemas.microsoft.com/office/drawing/2014/main" id="{AA4FCFEC-F1F3-EEAD-A2A1-E244F60C9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2775173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Chiffre 2">
                <a:extLst>
                  <a:ext uri="{FF2B5EF4-FFF2-40B4-BE49-F238E27FC236}">
                    <a16:creationId xmlns:a16="http://schemas.microsoft.com/office/drawing/2014/main" id="{718F40D9-CA38-25C9-B692-B7A4AFE32C8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78936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2" name="Section 1">
            <a:extLst>
              <a:ext uri="{FF2B5EF4-FFF2-40B4-BE49-F238E27FC236}">
                <a16:creationId xmlns:a16="http://schemas.microsoft.com/office/drawing/2014/main" id="{C370DFB1-0364-37AE-1EFB-77AC4FB7F1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41872" y="2273582"/>
            <a:ext cx="2159999" cy="3573900"/>
            <a:chOff x="541872" y="2171109"/>
            <a:chExt cx="2159999" cy="357390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9459" y="4421570"/>
              <a:ext cx="20048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C89D54-E27C-E7F1-0284-82381174331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1872" y="2171109"/>
              <a:ext cx="2159999" cy="2167525"/>
              <a:chOff x="541872" y="2171109"/>
              <a:chExt cx="2159999" cy="2167525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D7FD04DD-5513-4279-FFCE-EB37B3DC7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38109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" name="Chiffre 1">
                <a:extLst>
                  <a:ext uri="{FF2B5EF4-FFF2-40B4-BE49-F238E27FC236}">
                    <a16:creationId xmlns:a16="http://schemas.microsoft.com/office/drawing/2014/main" id="{C6E9A569-B18B-2A49-AF9C-F58161FF32B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872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</p:grpSp>
      </p:grpSp>
      <p:cxnSp>
        <p:nvCxnSpPr>
          <p:cNvPr id="19" name="Ligne blanche droit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ne blanche gauch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7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leu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vert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70651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Chiffre 9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9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70651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Chiffre 8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8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70651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Chiffre 7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7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70651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Chiffre 6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cxnSp>
        <p:nvCxnSpPr>
          <p:cNvPr id="19" name="Ligne blanche droit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ne blanche gauch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5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5EBA34B7-ED49-9C30-5C97-7B105CDEFBC2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8CFEE6F-42B3-0ECF-785B-DCF184B82885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6" name="Ligne bleue">
              <a:extLst>
                <a:ext uri="{FF2B5EF4-FFF2-40B4-BE49-F238E27FC236}">
                  <a16:creationId xmlns:a16="http://schemas.microsoft.com/office/drawing/2014/main" id="{99A00989-423A-D718-CCAD-C8170E71548E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hiffre 1">
            <a:extLst>
              <a:ext uri="{FF2B5EF4-FFF2-40B4-BE49-F238E27FC236}">
                <a16:creationId xmlns:a16="http://schemas.microsoft.com/office/drawing/2014/main" id="{1FD02156-4A39-34FA-7787-3116A13966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81540" y="969144"/>
            <a:ext cx="3925830" cy="4919712"/>
          </a:xfrm>
          <a:custGeom>
            <a:avLst/>
            <a:gdLst/>
            <a:ahLst/>
            <a:cxnLst/>
            <a:rect l="l" t="t" r="r" b="b"/>
            <a:pathLst>
              <a:path w="3086323" h="3867671">
                <a:moveTo>
                  <a:pt x="1384101" y="0"/>
                </a:moveTo>
                <a:lnTo>
                  <a:pt x="2031504" y="0"/>
                </a:lnTo>
                <a:lnTo>
                  <a:pt x="2031504" y="3170039"/>
                </a:lnTo>
                <a:lnTo>
                  <a:pt x="3086323" y="3170039"/>
                </a:lnTo>
                <a:lnTo>
                  <a:pt x="3086323" y="3867671"/>
                </a:lnTo>
                <a:lnTo>
                  <a:pt x="0" y="3867671"/>
                </a:lnTo>
                <a:lnTo>
                  <a:pt x="0" y="3170039"/>
                </a:lnTo>
                <a:lnTo>
                  <a:pt x="1155278" y="3170039"/>
                </a:lnTo>
                <a:lnTo>
                  <a:pt x="1155278" y="990637"/>
                </a:lnTo>
                <a:cubicBezTo>
                  <a:pt x="701352" y="1265969"/>
                  <a:pt x="347885" y="1455725"/>
                  <a:pt x="94877" y="1559905"/>
                </a:cubicBezTo>
                <a:lnTo>
                  <a:pt x="94877" y="775767"/>
                </a:lnTo>
                <a:cubicBezTo>
                  <a:pt x="753442" y="582290"/>
                  <a:pt x="1183183" y="323701"/>
                  <a:pt x="1384101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9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iffre 2">
            <a:extLst>
              <a:ext uri="{FF2B5EF4-FFF2-40B4-BE49-F238E27FC236}">
                <a16:creationId xmlns:a16="http://schemas.microsoft.com/office/drawing/2014/main" id="{8D9979C4-152D-4A9B-B69D-1C6EDC546D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53493" y="973465"/>
            <a:ext cx="3581923" cy="4915391"/>
          </a:xfrm>
          <a:custGeom>
            <a:avLst/>
            <a:gdLst/>
            <a:ahLst/>
            <a:cxnLst/>
            <a:rect l="l" t="t" r="r" b="b"/>
            <a:pathLst>
              <a:path w="3757910" h="5156894">
                <a:moveTo>
                  <a:pt x="1912441" y="0"/>
                </a:moveTo>
                <a:cubicBezTo>
                  <a:pt x="2473027" y="0"/>
                  <a:pt x="2920751" y="159370"/>
                  <a:pt x="3255615" y="478110"/>
                </a:cubicBezTo>
                <a:cubicBezTo>
                  <a:pt x="3590478" y="796850"/>
                  <a:pt x="3757910" y="1201787"/>
                  <a:pt x="3757910" y="1692919"/>
                </a:cubicBezTo>
                <a:cubicBezTo>
                  <a:pt x="3757910" y="2127002"/>
                  <a:pt x="3609081" y="2514575"/>
                  <a:pt x="3311425" y="2855639"/>
                </a:cubicBezTo>
                <a:cubicBezTo>
                  <a:pt x="3013769" y="3196704"/>
                  <a:pt x="2275830" y="3699619"/>
                  <a:pt x="1097607" y="4364384"/>
                </a:cubicBezTo>
                <a:lnTo>
                  <a:pt x="3743027" y="4364384"/>
                </a:lnTo>
                <a:lnTo>
                  <a:pt x="3743027" y="5156894"/>
                </a:lnTo>
                <a:lnTo>
                  <a:pt x="0" y="5156894"/>
                </a:lnTo>
                <a:lnTo>
                  <a:pt x="0" y="4267646"/>
                </a:lnTo>
                <a:lnTo>
                  <a:pt x="1555254" y="3233291"/>
                </a:lnTo>
                <a:cubicBezTo>
                  <a:pt x="2038945" y="2910829"/>
                  <a:pt x="2363886" y="2624956"/>
                  <a:pt x="2530078" y="2375669"/>
                </a:cubicBezTo>
                <a:cubicBezTo>
                  <a:pt x="2696269" y="2126381"/>
                  <a:pt x="2779365" y="1897558"/>
                  <a:pt x="2779365" y="1689199"/>
                </a:cubicBezTo>
                <a:cubicBezTo>
                  <a:pt x="2779365" y="1438672"/>
                  <a:pt x="2696269" y="1227832"/>
                  <a:pt x="2530078" y="1056679"/>
                </a:cubicBezTo>
                <a:cubicBezTo>
                  <a:pt x="2363886" y="885527"/>
                  <a:pt x="2148085" y="799951"/>
                  <a:pt x="1882675" y="799951"/>
                </a:cubicBezTo>
                <a:cubicBezTo>
                  <a:pt x="1302246" y="799951"/>
                  <a:pt x="968623" y="1153417"/>
                  <a:pt x="881806" y="1860351"/>
                </a:cubicBezTo>
                <a:lnTo>
                  <a:pt x="0" y="1640830"/>
                </a:lnTo>
                <a:cubicBezTo>
                  <a:pt x="66972" y="1189384"/>
                  <a:pt x="267270" y="803051"/>
                  <a:pt x="600893" y="481831"/>
                </a:cubicBezTo>
                <a:cubicBezTo>
                  <a:pt x="934516" y="160609"/>
                  <a:pt x="1371699" y="0"/>
                  <a:pt x="1912441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B24A5A-6F65-A439-4BF8-F26927DAFDE7}"/>
              </a:ext>
            </a:extLst>
          </p:cNvPr>
          <p:cNvGrpSpPr>
            <a:grpSpLocks/>
          </p:cNvGrpSpPr>
          <p:nvPr/>
        </p:nvGrpSpPr>
        <p:grpSpPr>
          <a:xfrm>
            <a:off x="6534085" y="1156624"/>
            <a:ext cx="4347282" cy="3324758"/>
            <a:chOff x="6534085" y="1595832"/>
            <a:chExt cx="4347282" cy="3324758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991A031-13AA-0B57-B32A-D55D91D2A402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1" name="Ligne bleue">
              <a:extLst>
                <a:ext uri="{FF2B5EF4-FFF2-40B4-BE49-F238E27FC236}">
                  <a16:creationId xmlns:a16="http://schemas.microsoft.com/office/drawing/2014/main" id="{830E64DA-AF4B-224E-CEC0-E38F31499826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0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iffre 3">
            <a:extLst>
              <a:ext uri="{FF2B5EF4-FFF2-40B4-BE49-F238E27FC236}">
                <a16:creationId xmlns:a16="http://schemas.microsoft.com/office/drawing/2014/main" id="{BB9680F8-D3A8-4878-889D-B8D0476191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98081" y="964026"/>
            <a:ext cx="3692748" cy="4924830"/>
          </a:xfrm>
          <a:custGeom>
            <a:avLst/>
            <a:gdLst/>
            <a:ahLst/>
            <a:cxnLst/>
            <a:rect l="l" t="t" r="r" b="b"/>
            <a:pathLst>
              <a:path w="3925342" h="5235029">
                <a:moveTo>
                  <a:pt x="2035224" y="0"/>
                </a:moveTo>
                <a:cubicBezTo>
                  <a:pt x="2513955" y="0"/>
                  <a:pt x="2922612" y="123403"/>
                  <a:pt x="3261196" y="370209"/>
                </a:cubicBezTo>
                <a:cubicBezTo>
                  <a:pt x="3599780" y="617016"/>
                  <a:pt x="3769072" y="947538"/>
                  <a:pt x="3769072" y="1361777"/>
                </a:cubicBezTo>
                <a:cubicBezTo>
                  <a:pt x="3769072" y="1669355"/>
                  <a:pt x="3677915" y="1932285"/>
                  <a:pt x="3495600" y="2150566"/>
                </a:cubicBezTo>
                <a:cubicBezTo>
                  <a:pt x="3313286" y="2368847"/>
                  <a:pt x="3088184" y="2487910"/>
                  <a:pt x="2820293" y="2507754"/>
                </a:cubicBezTo>
                <a:cubicBezTo>
                  <a:pt x="3152676" y="2557363"/>
                  <a:pt x="3419946" y="2695029"/>
                  <a:pt x="3622104" y="2920752"/>
                </a:cubicBezTo>
                <a:cubicBezTo>
                  <a:pt x="3824263" y="3146474"/>
                  <a:pt x="3925342" y="3418086"/>
                  <a:pt x="3925342" y="3735586"/>
                </a:cubicBezTo>
                <a:cubicBezTo>
                  <a:pt x="3925342" y="4172148"/>
                  <a:pt x="3749849" y="4531196"/>
                  <a:pt x="3398862" y="4812729"/>
                </a:cubicBezTo>
                <a:cubicBezTo>
                  <a:pt x="3047876" y="5094262"/>
                  <a:pt x="2580928" y="5235029"/>
                  <a:pt x="1998018" y="5235029"/>
                </a:cubicBezTo>
                <a:cubicBezTo>
                  <a:pt x="1459756" y="5235029"/>
                  <a:pt x="1015132" y="5097983"/>
                  <a:pt x="664146" y="4823891"/>
                </a:cubicBezTo>
                <a:cubicBezTo>
                  <a:pt x="313159" y="4549800"/>
                  <a:pt x="91777" y="4235400"/>
                  <a:pt x="0" y="3880693"/>
                </a:cubicBezTo>
                <a:lnTo>
                  <a:pt x="866924" y="3668613"/>
                </a:lnTo>
                <a:cubicBezTo>
                  <a:pt x="1040557" y="4234160"/>
                  <a:pt x="1415107" y="4516933"/>
                  <a:pt x="1990576" y="4516933"/>
                </a:cubicBezTo>
                <a:cubicBezTo>
                  <a:pt x="2288232" y="4516933"/>
                  <a:pt x="2528218" y="4440659"/>
                  <a:pt x="2710532" y="4288110"/>
                </a:cubicBezTo>
                <a:cubicBezTo>
                  <a:pt x="2892846" y="4135561"/>
                  <a:pt x="2984004" y="3951386"/>
                  <a:pt x="2984004" y="3735586"/>
                </a:cubicBezTo>
                <a:cubicBezTo>
                  <a:pt x="2984004" y="3517305"/>
                  <a:pt x="2905249" y="3325688"/>
                  <a:pt x="2747739" y="3160737"/>
                </a:cubicBezTo>
                <a:cubicBezTo>
                  <a:pt x="2590230" y="2995786"/>
                  <a:pt x="2352724" y="2913310"/>
                  <a:pt x="2035224" y="2913310"/>
                </a:cubicBezTo>
                <a:lnTo>
                  <a:pt x="1413867" y="2913310"/>
                </a:lnTo>
                <a:lnTo>
                  <a:pt x="1413867" y="2191494"/>
                </a:lnTo>
                <a:lnTo>
                  <a:pt x="1878955" y="2191494"/>
                </a:lnTo>
                <a:cubicBezTo>
                  <a:pt x="2156768" y="2191494"/>
                  <a:pt x="2388691" y="2129482"/>
                  <a:pt x="2574726" y="2005459"/>
                </a:cubicBezTo>
                <a:cubicBezTo>
                  <a:pt x="2760762" y="1881435"/>
                  <a:pt x="2853779" y="1696640"/>
                  <a:pt x="2853779" y="1451074"/>
                </a:cubicBezTo>
                <a:cubicBezTo>
                  <a:pt x="2853779" y="1210468"/>
                  <a:pt x="2775024" y="1029394"/>
                  <a:pt x="2617514" y="907851"/>
                </a:cubicBezTo>
                <a:cubicBezTo>
                  <a:pt x="2460005" y="786308"/>
                  <a:pt x="2257227" y="725537"/>
                  <a:pt x="2009180" y="725537"/>
                </a:cubicBezTo>
                <a:cubicBezTo>
                  <a:pt x="1508125" y="725537"/>
                  <a:pt x="1167061" y="971103"/>
                  <a:pt x="985986" y="1462236"/>
                </a:cubicBezTo>
                <a:lnTo>
                  <a:pt x="148828" y="1317128"/>
                </a:lnTo>
                <a:cubicBezTo>
                  <a:pt x="243086" y="930175"/>
                  <a:pt x="460747" y="613915"/>
                  <a:pt x="801812" y="368349"/>
                </a:cubicBezTo>
                <a:cubicBezTo>
                  <a:pt x="1142876" y="122783"/>
                  <a:pt x="1554014" y="0"/>
                  <a:pt x="2035224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30FCF45-5847-C588-818F-F62863DAD608}"/>
              </a:ext>
            </a:extLst>
          </p:cNvPr>
          <p:cNvGrpSpPr>
            <a:grpSpLocks/>
          </p:cNvGrpSpPr>
          <p:nvPr/>
        </p:nvGrpSpPr>
        <p:grpSpPr>
          <a:xfrm>
            <a:off x="6534085" y="1156624"/>
            <a:ext cx="4347282" cy="3324758"/>
            <a:chOff x="6534085" y="1595832"/>
            <a:chExt cx="4347282" cy="3324758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7EDB271-E487-9C19-3517-011E7783E583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1" name="Ligne bleue">
              <a:extLst>
                <a:ext uri="{FF2B5EF4-FFF2-40B4-BE49-F238E27FC236}">
                  <a16:creationId xmlns:a16="http://schemas.microsoft.com/office/drawing/2014/main" id="{EA752067-FD5E-20FE-2C3B-CE43AC43998E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64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iffre 4">
            <a:extLst>
              <a:ext uri="{FF2B5EF4-FFF2-40B4-BE49-F238E27FC236}">
                <a16:creationId xmlns:a16="http://schemas.microsoft.com/office/drawing/2014/main" id="{BB0EB0F5-99A8-4526-8893-81F3D19B38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65570" y="969144"/>
            <a:ext cx="3757769" cy="4919712"/>
          </a:xfrm>
          <a:custGeom>
            <a:avLst/>
            <a:gdLst/>
            <a:ahLst/>
            <a:cxnLst/>
            <a:rect l="l" t="t" r="r" b="b"/>
            <a:pathLst>
              <a:path w="3958827" h="5182939">
                <a:moveTo>
                  <a:pt x="2321718" y="956220"/>
                </a:moveTo>
                <a:lnTo>
                  <a:pt x="881806" y="3248174"/>
                </a:lnTo>
                <a:lnTo>
                  <a:pt x="2254746" y="3248174"/>
                </a:lnTo>
                <a:lnTo>
                  <a:pt x="2254746" y="1845468"/>
                </a:lnTo>
                <a:cubicBezTo>
                  <a:pt x="2254746" y="1696640"/>
                  <a:pt x="2262187" y="1562695"/>
                  <a:pt x="2277070" y="1443633"/>
                </a:cubicBezTo>
                <a:close/>
                <a:moveTo>
                  <a:pt x="2254746" y="0"/>
                </a:moveTo>
                <a:lnTo>
                  <a:pt x="3196083" y="0"/>
                </a:lnTo>
                <a:lnTo>
                  <a:pt x="3196083" y="3248174"/>
                </a:lnTo>
                <a:lnTo>
                  <a:pt x="3958827" y="3248174"/>
                </a:lnTo>
                <a:lnTo>
                  <a:pt x="3958827" y="4029521"/>
                </a:lnTo>
                <a:lnTo>
                  <a:pt x="3196083" y="4029521"/>
                </a:lnTo>
                <a:lnTo>
                  <a:pt x="3196083" y="5182939"/>
                </a:lnTo>
                <a:lnTo>
                  <a:pt x="2254746" y="5182939"/>
                </a:lnTo>
                <a:lnTo>
                  <a:pt x="2254746" y="4029521"/>
                </a:lnTo>
                <a:lnTo>
                  <a:pt x="0" y="4029521"/>
                </a:lnTo>
                <a:lnTo>
                  <a:pt x="0" y="3359795"/>
                </a:ln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D3D522E-AD21-CE9E-DA25-5078AF24726E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67AE40C-B9BB-CD77-AC55-0919A7B3F5F0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4" name="Ligne bleue">
              <a:extLst>
                <a:ext uri="{FF2B5EF4-FFF2-40B4-BE49-F238E27FC236}">
                  <a16:creationId xmlns:a16="http://schemas.microsoft.com/office/drawing/2014/main" id="{A02CD548-1177-4458-78A1-D1F52C608DC1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77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iffre 5">
            <a:extLst>
              <a:ext uri="{FF2B5EF4-FFF2-40B4-BE49-F238E27FC236}">
                <a16:creationId xmlns:a16="http://schemas.microsoft.com/office/drawing/2014/main" id="{33FD18C3-873A-C30B-E010-C33AC11E0B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57600" y="850552"/>
            <a:ext cx="3973710" cy="5156895"/>
          </a:xfrm>
          <a:custGeom>
            <a:avLst/>
            <a:gdLst/>
            <a:ahLst/>
            <a:cxnLst/>
            <a:rect l="l" t="t" r="r" b="b"/>
            <a:pathLst>
              <a:path w="3973710" h="5156895">
                <a:moveTo>
                  <a:pt x="509736" y="0"/>
                </a:moveTo>
                <a:lnTo>
                  <a:pt x="3668612" y="0"/>
                </a:lnTo>
                <a:lnTo>
                  <a:pt x="3586757" y="785069"/>
                </a:lnTo>
                <a:lnTo>
                  <a:pt x="1179462" y="785069"/>
                </a:lnTo>
                <a:lnTo>
                  <a:pt x="1038076" y="2258467"/>
                </a:lnTo>
                <a:cubicBezTo>
                  <a:pt x="1343173" y="1869033"/>
                  <a:pt x="1741288" y="1674317"/>
                  <a:pt x="2232421" y="1674317"/>
                </a:cubicBezTo>
                <a:cubicBezTo>
                  <a:pt x="2721073" y="1674317"/>
                  <a:pt x="3133452" y="1842988"/>
                  <a:pt x="3469555" y="2180332"/>
                </a:cubicBezTo>
                <a:cubicBezTo>
                  <a:pt x="3805658" y="2517676"/>
                  <a:pt x="3973710" y="2918272"/>
                  <a:pt x="3973710" y="3382120"/>
                </a:cubicBezTo>
                <a:cubicBezTo>
                  <a:pt x="3973710" y="3865811"/>
                  <a:pt x="3797597" y="4282530"/>
                  <a:pt x="3445370" y="4632276"/>
                </a:cubicBezTo>
                <a:cubicBezTo>
                  <a:pt x="3093144" y="4982022"/>
                  <a:pt x="2609452" y="5156895"/>
                  <a:pt x="1994296" y="5156895"/>
                </a:cubicBezTo>
                <a:cubicBezTo>
                  <a:pt x="1505644" y="5156895"/>
                  <a:pt x="1078383" y="5044034"/>
                  <a:pt x="712514" y="4818311"/>
                </a:cubicBezTo>
                <a:cubicBezTo>
                  <a:pt x="346645" y="4592588"/>
                  <a:pt x="109140" y="4241602"/>
                  <a:pt x="0" y="3765352"/>
                </a:cubicBezTo>
                <a:lnTo>
                  <a:pt x="878085" y="3635127"/>
                </a:lnTo>
                <a:cubicBezTo>
                  <a:pt x="1049238" y="4153545"/>
                  <a:pt x="1405185" y="4412754"/>
                  <a:pt x="1945927" y="4412754"/>
                </a:cubicBezTo>
                <a:cubicBezTo>
                  <a:pt x="2278310" y="4412754"/>
                  <a:pt x="2534418" y="4312295"/>
                  <a:pt x="2714252" y="4111377"/>
                </a:cubicBezTo>
                <a:cubicBezTo>
                  <a:pt x="2894086" y="3910459"/>
                  <a:pt x="2984003" y="3667374"/>
                  <a:pt x="2984003" y="3382120"/>
                </a:cubicBezTo>
                <a:cubicBezTo>
                  <a:pt x="2984003" y="3099346"/>
                  <a:pt x="2894706" y="2860601"/>
                  <a:pt x="2716112" y="2665884"/>
                </a:cubicBezTo>
                <a:cubicBezTo>
                  <a:pt x="2537519" y="2471168"/>
                  <a:pt x="2305595" y="2373809"/>
                  <a:pt x="2020341" y="2373809"/>
                </a:cubicBezTo>
                <a:cubicBezTo>
                  <a:pt x="1588740" y="2373809"/>
                  <a:pt x="1261318" y="2571006"/>
                  <a:pt x="1038076" y="2965401"/>
                </a:cubicBezTo>
                <a:lnTo>
                  <a:pt x="219521" y="2805411"/>
                </a:ln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00820F-5B88-627E-B75D-79210FEBB4F3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C2C2D18-6D5C-88B8-1E88-58EB55B19514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Ligne bleue">
              <a:extLst>
                <a:ext uri="{FF2B5EF4-FFF2-40B4-BE49-F238E27FC236}">
                  <a16:creationId xmlns:a16="http://schemas.microsoft.com/office/drawing/2014/main" id="{B282BD4F-555B-7542-C01E-1C583369BC1E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13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égradé">
            <a:extLst>
              <a:ext uri="{FF2B5EF4-FFF2-40B4-BE49-F238E27FC236}">
                <a16:creationId xmlns:a16="http://schemas.microsoft.com/office/drawing/2014/main" id="{42D9327E-4F35-F613-9B53-E853DBE13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6E36F5-267C-46F8-9378-3F0581083B74}"/>
              </a:ext>
            </a:extLst>
          </p:cNvPr>
          <p:cNvSpPr txBox="1">
            <a:spLocks/>
          </p:cNvSpPr>
          <p:nvPr/>
        </p:nvSpPr>
        <p:spPr>
          <a:xfrm>
            <a:off x="86264" y="372608"/>
            <a:ext cx="12105736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/>
              <a:buChar char="Ø"/>
            </a:pPr>
            <a:endParaRPr lang="fr-CA" sz="2000" dirty="0">
              <a:solidFill>
                <a:srgbClr val="FFFFFF"/>
              </a:solidFill>
              <a:latin typeface="Franklin Gothic Book"/>
              <a:cs typeface="Arial"/>
            </a:endParaRPr>
          </a:p>
          <a:p>
            <a:endParaRPr lang="fr-CA" sz="20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algn="ctr"/>
            <a:endParaRPr lang="fr-CA" sz="20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algn="ctr"/>
            <a:endParaRPr lang="fr-CA" sz="3200" dirty="0">
              <a:latin typeface="Franklin Gothic Medium" panose="020B0603020102020204" pitchFamily="34" charset="0"/>
            </a:endParaRPr>
          </a:p>
          <a:p>
            <a:pPr algn="ctr"/>
            <a:endParaRPr lang="fr-CA" sz="3200" dirty="0">
              <a:latin typeface="Franklin Gothic Medium" panose="020B0603020102020204" pitchFamily="34" charset="0"/>
            </a:endParaRPr>
          </a:p>
          <a:p>
            <a:pPr algn="ctr"/>
            <a:endParaRPr lang="fr-CA" sz="3200" dirty="0">
              <a:latin typeface="Franklin Gothic Medium" panose="020B06030201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E3B082F-428D-A393-CC72-670A59BEC4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498" y="5203353"/>
            <a:ext cx="2921005" cy="904801"/>
            <a:chOff x="3836321" y="5203353"/>
            <a:chExt cx="2921005" cy="904801"/>
          </a:xfrm>
        </p:grpSpPr>
        <p:pic>
          <p:nvPicPr>
            <p:cNvPr id="18" name="Logo UdeM">
              <a:extLst>
                <a:ext uri="{FF2B5EF4-FFF2-40B4-BE49-F238E27FC236}">
                  <a16:creationId xmlns:a16="http://schemas.microsoft.com/office/drawing/2014/main" id="{05E3BA84-47F8-C0EA-D86E-3774F5FCCB2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380733" y="5495223"/>
              <a:ext cx="1376593" cy="533951"/>
            </a:xfrm>
            <a:prstGeom prst="rect">
              <a:avLst/>
            </a:prstGeom>
          </p:spPr>
        </p:pic>
        <p:pic>
          <p:nvPicPr>
            <p:cNvPr id="19" name="Logo CRCHUM">
              <a:extLst>
                <a:ext uri="{FF2B5EF4-FFF2-40B4-BE49-F238E27FC236}">
                  <a16:creationId xmlns:a16="http://schemas.microsoft.com/office/drawing/2014/main" id="{F84CA234-15D5-5D52-78B6-FEAAA4C7050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6321" y="5203353"/>
              <a:ext cx="1545030" cy="904801"/>
            </a:xfrm>
            <a:prstGeom prst="rect">
              <a:avLst/>
            </a:prstGeom>
          </p:spPr>
        </p:pic>
      </p:grpSp>
      <p:sp>
        <p:nvSpPr>
          <p:cNvPr id="7" name="ZoneTexte 3">
            <a:extLst>
              <a:ext uri="{FF2B5EF4-FFF2-40B4-BE49-F238E27FC236}">
                <a16:creationId xmlns:a16="http://schemas.microsoft.com/office/drawing/2014/main" id="{08024A0D-8027-FCF7-8AEC-557D24B09486}"/>
              </a:ext>
            </a:extLst>
          </p:cNvPr>
          <p:cNvSpPr txBox="1"/>
          <p:nvPr/>
        </p:nvSpPr>
        <p:spPr>
          <a:xfrm>
            <a:off x="0" y="123846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GABARIT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34D0D2-55FC-8505-A57C-25FA65A6F385}"/>
              </a:ext>
            </a:extLst>
          </p:cNvPr>
          <p:cNvSpPr txBox="1"/>
          <p:nvPr/>
        </p:nvSpPr>
        <p:spPr>
          <a:xfrm>
            <a:off x="1" y="2234546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POWERPOINT</a:t>
            </a:r>
            <a:endParaRPr lang="fr-CA" sz="8800" dirty="0">
              <a:solidFill>
                <a:schemeClr val="bg1"/>
              </a:solidFill>
            </a:endParaRP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BED16675-C7A1-17D9-7E2A-4C853E8CE12B}"/>
              </a:ext>
            </a:extLst>
          </p:cNvPr>
          <p:cNvSpPr txBox="1"/>
          <p:nvPr/>
        </p:nvSpPr>
        <p:spPr>
          <a:xfrm>
            <a:off x="0" y="35051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EXEMPLES</a:t>
            </a:r>
            <a:endParaRPr lang="fr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iffre 6">
            <a:extLst>
              <a:ext uri="{FF2B5EF4-FFF2-40B4-BE49-F238E27FC236}">
                <a16:creationId xmlns:a16="http://schemas.microsoft.com/office/drawing/2014/main" id="{A421B17F-D709-EEE4-D0DA-524A690B1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81540" y="774529"/>
            <a:ext cx="3917900" cy="5235029"/>
          </a:xfrm>
          <a:custGeom>
            <a:avLst/>
            <a:gdLst/>
            <a:ahLst/>
            <a:cxnLst/>
            <a:rect l="l" t="t" r="r" b="b"/>
            <a:pathLst>
              <a:path w="3917900" h="5235029">
                <a:moveTo>
                  <a:pt x="2031503" y="2608212"/>
                </a:moveTo>
                <a:cubicBezTo>
                  <a:pt x="1743769" y="2608212"/>
                  <a:pt x="1511845" y="2703711"/>
                  <a:pt x="1335732" y="2894707"/>
                </a:cubicBezTo>
                <a:cubicBezTo>
                  <a:pt x="1159619" y="3085703"/>
                  <a:pt x="1071562" y="3320107"/>
                  <a:pt x="1071562" y="3597920"/>
                </a:cubicBezTo>
                <a:cubicBezTo>
                  <a:pt x="1071562" y="3878213"/>
                  <a:pt x="1162099" y="4108896"/>
                  <a:pt x="1343173" y="4289970"/>
                </a:cubicBezTo>
                <a:cubicBezTo>
                  <a:pt x="1524247" y="4471045"/>
                  <a:pt x="1764853" y="4561582"/>
                  <a:pt x="2064990" y="4561582"/>
                </a:cubicBezTo>
                <a:cubicBezTo>
                  <a:pt x="2337841" y="4561582"/>
                  <a:pt x="2567905" y="4479106"/>
                  <a:pt x="2755180" y="4314155"/>
                </a:cubicBezTo>
                <a:cubicBezTo>
                  <a:pt x="2942455" y="4149204"/>
                  <a:pt x="3036093" y="3896816"/>
                  <a:pt x="3036093" y="3556992"/>
                </a:cubicBezTo>
                <a:cubicBezTo>
                  <a:pt x="3036093" y="3326308"/>
                  <a:pt x="2947416" y="3110507"/>
                  <a:pt x="2770063" y="2909589"/>
                </a:cubicBezTo>
                <a:cubicBezTo>
                  <a:pt x="2592709" y="2708671"/>
                  <a:pt x="2346523" y="2608212"/>
                  <a:pt x="2031503" y="2608212"/>
                </a:cubicBezTo>
                <a:close/>
                <a:moveTo>
                  <a:pt x="2020341" y="0"/>
                </a:moveTo>
                <a:cubicBezTo>
                  <a:pt x="2945556" y="0"/>
                  <a:pt x="3521025" y="411757"/>
                  <a:pt x="3746747" y="1235273"/>
                </a:cubicBezTo>
                <a:lnTo>
                  <a:pt x="2972841" y="1384101"/>
                </a:lnTo>
                <a:cubicBezTo>
                  <a:pt x="2828974" y="907851"/>
                  <a:pt x="2531318" y="669726"/>
                  <a:pt x="2079872" y="669726"/>
                </a:cubicBezTo>
                <a:cubicBezTo>
                  <a:pt x="1648271" y="669726"/>
                  <a:pt x="1346274" y="856381"/>
                  <a:pt x="1173881" y="1229692"/>
                </a:cubicBezTo>
                <a:cubicBezTo>
                  <a:pt x="1001489" y="1603002"/>
                  <a:pt x="915292" y="1996777"/>
                  <a:pt x="915292" y="2411015"/>
                </a:cubicBezTo>
                <a:cubicBezTo>
                  <a:pt x="915292" y="2492871"/>
                  <a:pt x="916533" y="2574726"/>
                  <a:pt x="919013" y="2656582"/>
                </a:cubicBezTo>
                <a:cubicBezTo>
                  <a:pt x="1172021" y="2148085"/>
                  <a:pt x="1608584" y="1893837"/>
                  <a:pt x="2228701" y="1893837"/>
                </a:cubicBezTo>
                <a:cubicBezTo>
                  <a:pt x="2709911" y="1893837"/>
                  <a:pt x="3111747" y="2046386"/>
                  <a:pt x="3434208" y="2351484"/>
                </a:cubicBezTo>
                <a:cubicBezTo>
                  <a:pt x="3756669" y="2656582"/>
                  <a:pt x="3917900" y="3041054"/>
                  <a:pt x="3917900" y="3504902"/>
                </a:cubicBezTo>
                <a:cubicBezTo>
                  <a:pt x="3917900" y="3996035"/>
                  <a:pt x="3745507" y="4407172"/>
                  <a:pt x="3400722" y="4738315"/>
                </a:cubicBezTo>
                <a:cubicBezTo>
                  <a:pt x="3055936" y="5069458"/>
                  <a:pt x="2621855" y="5235029"/>
                  <a:pt x="2098476" y="5235029"/>
                </a:cubicBezTo>
                <a:cubicBezTo>
                  <a:pt x="1446113" y="5235029"/>
                  <a:pt x="933276" y="5004966"/>
                  <a:pt x="559965" y="4544838"/>
                </a:cubicBezTo>
                <a:cubicBezTo>
                  <a:pt x="186655" y="4084712"/>
                  <a:pt x="0" y="3454053"/>
                  <a:pt x="0" y="2652861"/>
                </a:cubicBezTo>
                <a:cubicBezTo>
                  <a:pt x="0" y="1866552"/>
                  <a:pt x="182934" y="1227832"/>
                  <a:pt x="548803" y="736699"/>
                </a:cubicBezTo>
                <a:cubicBezTo>
                  <a:pt x="914672" y="245566"/>
                  <a:pt x="1405185" y="0"/>
                  <a:pt x="2020341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EE1EB15-5EC8-D44B-FE0C-8A53A163A650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F618DC3-C940-D6EA-AC37-B8C43D2BC98F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Ligne bleue">
              <a:extLst>
                <a:ext uri="{FF2B5EF4-FFF2-40B4-BE49-F238E27FC236}">
                  <a16:creationId xmlns:a16="http://schemas.microsoft.com/office/drawing/2014/main" id="{D394E800-31D1-45F7-6C61-FB7652A0CA1A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5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iffre 7">
            <a:extLst>
              <a:ext uri="{FF2B5EF4-FFF2-40B4-BE49-F238E27FC236}">
                <a16:creationId xmlns:a16="http://schemas.microsoft.com/office/drawing/2014/main" id="{7EAFD4E7-FAE1-BAD2-C7CB-C23CF6B40D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1084" y="969144"/>
            <a:ext cx="3568142" cy="4919712"/>
          </a:xfrm>
          <a:custGeom>
            <a:avLst/>
            <a:gdLst/>
            <a:ahLst/>
            <a:cxnLst/>
            <a:rect l="l" t="t" r="r" b="b"/>
            <a:pathLst>
              <a:path w="3683496" h="5078760">
                <a:moveTo>
                  <a:pt x="78135" y="0"/>
                </a:moveTo>
                <a:lnTo>
                  <a:pt x="3683496" y="0"/>
                </a:lnTo>
                <a:lnTo>
                  <a:pt x="3683496" y="647403"/>
                </a:lnTo>
                <a:cubicBezTo>
                  <a:pt x="3058418" y="1458516"/>
                  <a:pt x="2643560" y="2161729"/>
                  <a:pt x="2438921" y="2757041"/>
                </a:cubicBezTo>
                <a:cubicBezTo>
                  <a:pt x="2234283" y="3352354"/>
                  <a:pt x="2110879" y="4126260"/>
                  <a:pt x="2068711" y="5078760"/>
                </a:cubicBezTo>
                <a:lnTo>
                  <a:pt x="1023194" y="5078760"/>
                </a:lnTo>
                <a:cubicBezTo>
                  <a:pt x="1110010" y="3434209"/>
                  <a:pt x="1737569" y="2002979"/>
                  <a:pt x="2905869" y="785069"/>
                </a:cubicBezTo>
                <a:lnTo>
                  <a:pt x="0" y="785069"/>
                </a:ln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67A59EA-CE5B-4C17-1973-85A91373B403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3C13552-80DA-227C-905C-A546E877A4C6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7" name="Ligne bleue">
              <a:extLst>
                <a:ext uri="{FF2B5EF4-FFF2-40B4-BE49-F238E27FC236}">
                  <a16:creationId xmlns:a16="http://schemas.microsoft.com/office/drawing/2014/main" id="{B94D8EED-0310-BF71-F379-DA5E4D424940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02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iffre 8">
            <a:extLst>
              <a:ext uri="{FF2B5EF4-FFF2-40B4-BE49-F238E27FC236}">
                <a16:creationId xmlns:a16="http://schemas.microsoft.com/office/drawing/2014/main" id="{1BFB5D16-9371-5DD8-BBB8-286330763466}"/>
              </a:ext>
            </a:extLst>
          </p:cNvPr>
          <p:cNvSpPr>
            <a:spLocks/>
          </p:cNvSpPr>
          <p:nvPr/>
        </p:nvSpPr>
        <p:spPr>
          <a:xfrm>
            <a:off x="2043401" y="962923"/>
            <a:ext cx="3802107" cy="4925933"/>
          </a:xfrm>
          <a:custGeom>
            <a:avLst/>
            <a:gdLst/>
            <a:ahLst/>
            <a:cxnLst/>
            <a:rect l="l" t="t" r="r" b="b"/>
            <a:pathLst>
              <a:path w="4040684" h="5235029">
                <a:moveTo>
                  <a:pt x="1704082" y="2950517"/>
                </a:moveTo>
                <a:cubicBezTo>
                  <a:pt x="1456035" y="3039814"/>
                  <a:pt x="1256357" y="3163218"/>
                  <a:pt x="1105049" y="3320727"/>
                </a:cubicBezTo>
                <a:cubicBezTo>
                  <a:pt x="953740" y="3478237"/>
                  <a:pt x="878086" y="3646289"/>
                  <a:pt x="878086" y="3824882"/>
                </a:cubicBezTo>
                <a:cubicBezTo>
                  <a:pt x="878086" y="4008437"/>
                  <a:pt x="972964" y="4178349"/>
                  <a:pt x="1162720" y="4334619"/>
                </a:cubicBezTo>
                <a:cubicBezTo>
                  <a:pt x="1352476" y="4490888"/>
                  <a:pt x="1644551" y="4569023"/>
                  <a:pt x="2038945" y="4569023"/>
                </a:cubicBezTo>
                <a:cubicBezTo>
                  <a:pt x="2366367" y="4569023"/>
                  <a:pt x="2624956" y="4505151"/>
                  <a:pt x="2814712" y="4377407"/>
                </a:cubicBezTo>
                <a:cubicBezTo>
                  <a:pt x="3004468" y="4249663"/>
                  <a:pt x="3099346" y="4086572"/>
                  <a:pt x="3099346" y="3888134"/>
                </a:cubicBezTo>
                <a:cubicBezTo>
                  <a:pt x="3099346" y="3716982"/>
                  <a:pt x="3020590" y="3566914"/>
                  <a:pt x="2863081" y="3437929"/>
                </a:cubicBezTo>
                <a:cubicBezTo>
                  <a:pt x="2705571" y="3308945"/>
                  <a:pt x="2319238" y="3146474"/>
                  <a:pt x="1704082" y="2950517"/>
                </a:cubicBezTo>
                <a:close/>
                <a:moveTo>
                  <a:pt x="2057549" y="636240"/>
                </a:moveTo>
                <a:cubicBezTo>
                  <a:pt x="1797100" y="636240"/>
                  <a:pt x="1573237" y="692050"/>
                  <a:pt x="1385962" y="803671"/>
                </a:cubicBezTo>
                <a:cubicBezTo>
                  <a:pt x="1198686" y="915292"/>
                  <a:pt x="1105049" y="1077763"/>
                  <a:pt x="1105049" y="1291083"/>
                </a:cubicBezTo>
                <a:cubicBezTo>
                  <a:pt x="1105049" y="1511845"/>
                  <a:pt x="1206748" y="1680517"/>
                  <a:pt x="1410147" y="1797099"/>
                </a:cubicBezTo>
                <a:cubicBezTo>
                  <a:pt x="1613545" y="1913681"/>
                  <a:pt x="1911201" y="2032744"/>
                  <a:pt x="2303115" y="2154287"/>
                </a:cubicBezTo>
                <a:cubicBezTo>
                  <a:pt x="2771924" y="1960810"/>
                  <a:pt x="3006328" y="1691680"/>
                  <a:pt x="3006328" y="1346894"/>
                </a:cubicBezTo>
                <a:cubicBezTo>
                  <a:pt x="3006328" y="1121171"/>
                  <a:pt x="2910830" y="946298"/>
                  <a:pt x="2719834" y="822275"/>
                </a:cubicBezTo>
                <a:cubicBezTo>
                  <a:pt x="2528838" y="698251"/>
                  <a:pt x="2308076" y="636240"/>
                  <a:pt x="2057549" y="636240"/>
                </a:cubicBezTo>
                <a:close/>
                <a:moveTo>
                  <a:pt x="2053828" y="0"/>
                </a:moveTo>
                <a:cubicBezTo>
                  <a:pt x="2592090" y="0"/>
                  <a:pt x="3024311" y="120303"/>
                  <a:pt x="3350493" y="360908"/>
                </a:cubicBezTo>
                <a:cubicBezTo>
                  <a:pt x="3676674" y="601513"/>
                  <a:pt x="3839766" y="920253"/>
                  <a:pt x="3839766" y="1317128"/>
                </a:cubicBezTo>
                <a:cubicBezTo>
                  <a:pt x="3839766" y="1800820"/>
                  <a:pt x="3538388" y="2167929"/>
                  <a:pt x="2935634" y="2418457"/>
                </a:cubicBezTo>
                <a:cubicBezTo>
                  <a:pt x="3672334" y="2733476"/>
                  <a:pt x="4040684" y="3178720"/>
                  <a:pt x="4040684" y="3754189"/>
                </a:cubicBezTo>
                <a:cubicBezTo>
                  <a:pt x="4040684" y="4180830"/>
                  <a:pt x="3856509" y="4534297"/>
                  <a:pt x="3488159" y="4814589"/>
                </a:cubicBezTo>
                <a:cubicBezTo>
                  <a:pt x="3119810" y="5094883"/>
                  <a:pt x="2623096" y="5235029"/>
                  <a:pt x="1998018" y="5235029"/>
                </a:cubicBezTo>
                <a:cubicBezTo>
                  <a:pt x="1338213" y="5235029"/>
                  <a:pt x="840259" y="5105425"/>
                  <a:pt x="504155" y="4846215"/>
                </a:cubicBezTo>
                <a:cubicBezTo>
                  <a:pt x="168052" y="4587007"/>
                  <a:pt x="0" y="4261445"/>
                  <a:pt x="0" y="3869531"/>
                </a:cubicBezTo>
                <a:cubicBezTo>
                  <a:pt x="0" y="3311425"/>
                  <a:pt x="358428" y="2904629"/>
                  <a:pt x="1075283" y="2649140"/>
                </a:cubicBezTo>
                <a:cubicBezTo>
                  <a:pt x="479971" y="2376289"/>
                  <a:pt x="182314" y="1970732"/>
                  <a:pt x="182314" y="1432470"/>
                </a:cubicBezTo>
                <a:cubicBezTo>
                  <a:pt x="182314" y="1015751"/>
                  <a:pt x="346646" y="672827"/>
                  <a:pt x="675308" y="403696"/>
                </a:cubicBezTo>
                <a:cubicBezTo>
                  <a:pt x="1003970" y="134565"/>
                  <a:pt x="1463477" y="0"/>
                  <a:pt x="2053828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D0B11A4-CBBC-1695-31F2-AAF36E7AD906}"/>
              </a:ext>
            </a:extLst>
          </p:cNvPr>
          <p:cNvGrpSpPr>
            <a:grpSpLocks/>
          </p:cNvGrpSpPr>
          <p:nvPr/>
        </p:nvGrpSpPr>
        <p:grpSpPr>
          <a:xfrm>
            <a:off x="6534085" y="1156624"/>
            <a:ext cx="4347282" cy="3324758"/>
            <a:chOff x="6534085" y="1595832"/>
            <a:chExt cx="4347282" cy="3324758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A8B3A17-ED25-D040-40B7-20E981229B8C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" name="Ligne bleue">
              <a:extLst>
                <a:ext uri="{FF2B5EF4-FFF2-40B4-BE49-F238E27FC236}">
                  <a16:creationId xmlns:a16="http://schemas.microsoft.com/office/drawing/2014/main" id="{E5EB996D-0725-86CC-2C84-CC345B171D77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82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iffre 9">
            <a:extLst>
              <a:ext uri="{FF2B5EF4-FFF2-40B4-BE49-F238E27FC236}">
                <a16:creationId xmlns:a16="http://schemas.microsoft.com/office/drawing/2014/main" id="{329F7717-C15B-DC56-4339-922DB9CAF7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17250" y="969144"/>
            <a:ext cx="3654410" cy="4920340"/>
          </a:xfrm>
          <a:custGeom>
            <a:avLst/>
            <a:gdLst/>
            <a:ahLst/>
            <a:cxnLst/>
            <a:rect l="l" t="t" r="r" b="b"/>
            <a:pathLst>
              <a:path w="3888134" h="5235029">
                <a:moveTo>
                  <a:pt x="1852910" y="692050"/>
                </a:moveTo>
                <a:cubicBezTo>
                  <a:pt x="1562695" y="692050"/>
                  <a:pt x="1326430" y="784448"/>
                  <a:pt x="1144116" y="969243"/>
                </a:cubicBezTo>
                <a:cubicBezTo>
                  <a:pt x="961801" y="1154037"/>
                  <a:pt x="870644" y="1381620"/>
                  <a:pt x="870644" y="1651992"/>
                </a:cubicBezTo>
                <a:cubicBezTo>
                  <a:pt x="870644" y="1890117"/>
                  <a:pt x="955600" y="2107158"/>
                  <a:pt x="1125512" y="2303115"/>
                </a:cubicBezTo>
                <a:cubicBezTo>
                  <a:pt x="1295424" y="2499072"/>
                  <a:pt x="1532929" y="2597050"/>
                  <a:pt x="1838027" y="2597050"/>
                </a:cubicBezTo>
                <a:cubicBezTo>
                  <a:pt x="2105917" y="2597050"/>
                  <a:pt x="2340942" y="2510234"/>
                  <a:pt x="2543100" y="2336601"/>
                </a:cubicBezTo>
                <a:cubicBezTo>
                  <a:pt x="2745258" y="2162968"/>
                  <a:pt x="2846337" y="1912441"/>
                  <a:pt x="2846337" y="1585019"/>
                </a:cubicBezTo>
                <a:cubicBezTo>
                  <a:pt x="2846337" y="1359296"/>
                  <a:pt x="2758280" y="1154037"/>
                  <a:pt x="2582167" y="969243"/>
                </a:cubicBezTo>
                <a:cubicBezTo>
                  <a:pt x="2406054" y="784448"/>
                  <a:pt x="2162968" y="692050"/>
                  <a:pt x="1852910" y="692050"/>
                </a:cubicBezTo>
                <a:close/>
                <a:moveTo>
                  <a:pt x="1815702" y="0"/>
                </a:moveTo>
                <a:cubicBezTo>
                  <a:pt x="2435820" y="0"/>
                  <a:pt x="2936254" y="213940"/>
                  <a:pt x="3317006" y="641821"/>
                </a:cubicBezTo>
                <a:cubicBezTo>
                  <a:pt x="3697758" y="1069702"/>
                  <a:pt x="3888134" y="1681757"/>
                  <a:pt x="3888134" y="2477988"/>
                </a:cubicBezTo>
                <a:cubicBezTo>
                  <a:pt x="3888134" y="3289101"/>
                  <a:pt x="3704579" y="3951386"/>
                  <a:pt x="3337470" y="4464843"/>
                </a:cubicBezTo>
                <a:cubicBezTo>
                  <a:pt x="2970360" y="4978300"/>
                  <a:pt x="2451943" y="5235029"/>
                  <a:pt x="1782216" y="5235029"/>
                </a:cubicBezTo>
                <a:cubicBezTo>
                  <a:pt x="1355576" y="5235029"/>
                  <a:pt x="1003969" y="5135810"/>
                  <a:pt x="727397" y="4937373"/>
                </a:cubicBezTo>
                <a:cubicBezTo>
                  <a:pt x="450825" y="4738935"/>
                  <a:pt x="267890" y="4505771"/>
                  <a:pt x="178593" y="4237880"/>
                </a:cubicBezTo>
                <a:lnTo>
                  <a:pt x="945058" y="4018359"/>
                </a:lnTo>
                <a:cubicBezTo>
                  <a:pt x="1141015" y="4370586"/>
                  <a:pt x="1426269" y="4546699"/>
                  <a:pt x="1800820" y="4546699"/>
                </a:cubicBezTo>
                <a:cubicBezTo>
                  <a:pt x="2185292" y="4546699"/>
                  <a:pt x="2480468" y="4369345"/>
                  <a:pt x="2686347" y="4014638"/>
                </a:cubicBezTo>
                <a:cubicBezTo>
                  <a:pt x="2892226" y="3659931"/>
                  <a:pt x="2997646" y="3165078"/>
                  <a:pt x="3002607" y="2530078"/>
                </a:cubicBezTo>
                <a:cubicBezTo>
                  <a:pt x="2819052" y="2872382"/>
                  <a:pt x="2613173" y="3092524"/>
                  <a:pt x="2384970" y="3190503"/>
                </a:cubicBezTo>
                <a:cubicBezTo>
                  <a:pt x="2156767" y="3288481"/>
                  <a:pt x="1919882" y="3337470"/>
                  <a:pt x="1674316" y="3337470"/>
                </a:cubicBezTo>
                <a:cubicBezTo>
                  <a:pt x="1200546" y="3337470"/>
                  <a:pt x="803051" y="3188022"/>
                  <a:pt x="481831" y="2889126"/>
                </a:cubicBezTo>
                <a:cubicBezTo>
                  <a:pt x="160610" y="2590229"/>
                  <a:pt x="0" y="2196454"/>
                  <a:pt x="0" y="1707802"/>
                </a:cubicBezTo>
                <a:cubicBezTo>
                  <a:pt x="0" y="1216669"/>
                  <a:pt x="165571" y="809252"/>
                  <a:pt x="496713" y="485551"/>
                </a:cubicBezTo>
                <a:cubicBezTo>
                  <a:pt x="827856" y="161850"/>
                  <a:pt x="1267519" y="0"/>
                  <a:pt x="1815702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D94A188-CE32-BF29-5F3E-EEB1DB23AB9A}"/>
              </a:ext>
            </a:extLst>
          </p:cNvPr>
          <p:cNvGrpSpPr>
            <a:grpSpLocks/>
          </p:cNvGrpSpPr>
          <p:nvPr/>
        </p:nvGrpSpPr>
        <p:grpSpPr>
          <a:xfrm>
            <a:off x="6534085" y="1156624"/>
            <a:ext cx="4347282" cy="3324758"/>
            <a:chOff x="6534085" y="1595832"/>
            <a:chExt cx="4347282" cy="3324758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379293C-14AF-11AF-0FCA-54B4666D282A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1" name="Ligne bleue">
              <a:extLst>
                <a:ext uri="{FF2B5EF4-FFF2-40B4-BE49-F238E27FC236}">
                  <a16:creationId xmlns:a16="http://schemas.microsoft.com/office/drawing/2014/main" id="{28698E82-EF2F-DE8E-3F6C-B1D3377F03E7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627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2A8A742-FD28-47D1-4AB9-9BD82890CDD5}"/>
              </a:ext>
            </a:extLst>
          </p:cNvPr>
          <p:cNvSpPr txBox="1">
            <a:spLocks/>
          </p:cNvSpPr>
          <p:nvPr/>
        </p:nvSpPr>
        <p:spPr>
          <a:xfrm>
            <a:off x="834642" y="1135416"/>
            <a:ext cx="10719184" cy="4284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>
                <a:latin typeface="Franklin Gothic Book" panose="020B0503020102020204" pitchFamily="34" charset="0"/>
              </a:rPr>
              <a:t> </a:t>
            </a:r>
            <a:r>
              <a:rPr lang="es-ES" sz="2000" err="1">
                <a:latin typeface="Franklin Gothic Book" panose="020B0503020102020204" pitchFamily="34" charset="0"/>
              </a:rPr>
              <a:t>a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>
                <a:latin typeface="Franklin Gothic Book" panose="020B0503020102020204" pitchFamily="34" charset="0"/>
              </a:rPr>
              <a:t>;</a:t>
            </a:r>
            <a:endParaRPr lang="es-ES" sz="2000" b="0" i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.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>
                <a:latin typeface="Franklin Gothic Book" panose="020B0503020102020204" pitchFamily="34" charset="0"/>
              </a:rPr>
              <a:t> </a:t>
            </a:r>
            <a:r>
              <a:rPr lang="es-ES" sz="2000" err="1">
                <a:latin typeface="Franklin Gothic Book" panose="020B0503020102020204" pitchFamily="34" charset="0"/>
              </a:rPr>
              <a:t>a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>
                <a:latin typeface="Franklin Gothic Book" panose="020B0503020102020204" pitchFamily="34" charset="0"/>
              </a:rPr>
              <a:t>;</a:t>
            </a:r>
            <a:endParaRPr lang="es-ES" sz="2000" b="0" i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.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CC11-5764-916A-070C-39082A7A227B}"/>
              </a:ext>
            </a:extLst>
          </p:cNvPr>
          <p:cNvSpPr txBox="1">
            <a:spLocks/>
          </p:cNvSpPr>
          <p:nvPr/>
        </p:nvSpPr>
        <p:spPr>
          <a:xfrm>
            <a:off x="749875" y="308003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TITRE DE LA DIAPOSITIVE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2A8A742-FD28-47D1-4AB9-9BD82890CDD5}"/>
              </a:ext>
            </a:extLst>
          </p:cNvPr>
          <p:cNvSpPr txBox="1">
            <a:spLocks/>
          </p:cNvSpPr>
          <p:nvPr/>
        </p:nvSpPr>
        <p:spPr>
          <a:xfrm>
            <a:off x="834642" y="1135416"/>
            <a:ext cx="10719184" cy="4284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>
                <a:latin typeface="Franklin Gothic Book" panose="020B0503020102020204" pitchFamily="34" charset="0"/>
              </a:rPr>
              <a:t> </a:t>
            </a:r>
            <a:r>
              <a:rPr lang="es-ES" sz="2000" err="1">
                <a:latin typeface="Franklin Gothic Book" panose="020B0503020102020204" pitchFamily="34" charset="0"/>
              </a:rPr>
              <a:t>a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>
                <a:latin typeface="Franklin Gothic Book" panose="020B0503020102020204" pitchFamily="34" charset="0"/>
              </a:rPr>
              <a:t>;</a:t>
            </a:r>
            <a:endParaRPr lang="es-ES" sz="2000" b="0" i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.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>
                <a:latin typeface="Franklin Gothic Book" panose="020B0503020102020204" pitchFamily="34" charset="0"/>
              </a:rPr>
              <a:t> </a:t>
            </a:r>
            <a:r>
              <a:rPr lang="es-ES" sz="2000" err="1">
                <a:latin typeface="Franklin Gothic Book" panose="020B0503020102020204" pitchFamily="34" charset="0"/>
              </a:rPr>
              <a:t>a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>
                <a:latin typeface="Franklin Gothic Book" panose="020B0503020102020204" pitchFamily="34" charset="0"/>
              </a:rPr>
              <a:t>;</a:t>
            </a:r>
            <a:endParaRPr lang="es-ES" sz="2000" b="0" i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>
                <a:effectLst/>
                <a:latin typeface="Franklin Gothic Book" panose="020B0503020102020204" pitchFamily="34" charset="0"/>
              </a:rPr>
              <a:t>.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CC11-5764-916A-070C-39082A7A227B}"/>
              </a:ext>
            </a:extLst>
          </p:cNvPr>
          <p:cNvSpPr txBox="1">
            <a:spLocks/>
          </p:cNvSpPr>
          <p:nvPr/>
        </p:nvSpPr>
        <p:spPr>
          <a:xfrm>
            <a:off x="749875" y="308003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TITRE DE LA DIAPOSITIVE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id="{37413754-49DE-4624-97B7-43BED5E5F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7157"/>
          <a:stretch/>
        </p:blipFill>
        <p:spPr/>
      </p:pic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72993551-1D1D-44E4-BE5B-B5BE0B3E80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8353"/>
          <a:stretch/>
        </p:blipFill>
        <p:spPr/>
      </p:pic>
      <p:pic>
        <p:nvPicPr>
          <p:cNvPr id="341" name="Espace réservé pour une image  338">
            <a:extLst>
              <a:ext uri="{FF2B5EF4-FFF2-40B4-BE49-F238E27FC236}">
                <a16:creationId xmlns:a16="http://schemas.microsoft.com/office/drawing/2014/main" id="{B257DABD-F1E0-498C-AB5C-DBF81FD4FA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 b="-17105"/>
          <a:stretch/>
        </p:blipFill>
        <p:spPr>
          <a:xfrm>
            <a:off x="4876799" y="0"/>
            <a:ext cx="2435628" cy="1354975"/>
          </a:xfrm>
          <a:prstGeom prst="rect">
            <a:avLst/>
          </a:prstGeom>
        </p:spPr>
      </p:pic>
      <p:pic>
        <p:nvPicPr>
          <p:cNvPr id="187" name="Espace réservé pour une image  186">
            <a:extLst>
              <a:ext uri="{FF2B5EF4-FFF2-40B4-BE49-F238E27FC236}">
                <a16:creationId xmlns:a16="http://schemas.microsoft.com/office/drawing/2014/main" id="{47D00C74-8768-4ADD-8CD8-990E71AAD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8305"/>
          <a:stretch/>
        </p:blipFill>
        <p:spPr/>
      </p:pic>
      <p:pic>
        <p:nvPicPr>
          <p:cNvPr id="266" name="Espace réservé pour une image  265">
            <a:extLst>
              <a:ext uri="{FF2B5EF4-FFF2-40B4-BE49-F238E27FC236}">
                <a16:creationId xmlns:a16="http://schemas.microsoft.com/office/drawing/2014/main" id="{2BB4BC5C-9D24-4232-AB9A-3B18F5E71C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9355"/>
          <a:stretch/>
        </p:blipFill>
        <p:spPr/>
      </p:pic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8DDE8948-A19F-464E-A6B3-79C22BAD12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8324"/>
          <a:stretch/>
        </p:blipFill>
        <p:spPr/>
      </p:pic>
      <p:pic>
        <p:nvPicPr>
          <p:cNvPr id="209" name="Espace réservé pour une image  208">
            <a:extLst>
              <a:ext uri="{FF2B5EF4-FFF2-40B4-BE49-F238E27FC236}">
                <a16:creationId xmlns:a16="http://schemas.microsoft.com/office/drawing/2014/main" id="{7635EC97-E73E-4B68-BBA5-EFC66127E3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6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8295" r="-10979" b="8295"/>
          <a:stretch/>
        </p:blipFill>
        <p:spPr>
          <a:xfrm>
            <a:off x="2439787" y="1374372"/>
            <a:ext cx="2435628" cy="1354975"/>
          </a:xfrm>
        </p:spPr>
      </p:pic>
      <p:pic>
        <p:nvPicPr>
          <p:cNvPr id="51" name="Espace réservé pour une image  50">
            <a:extLst>
              <a:ext uri="{FF2B5EF4-FFF2-40B4-BE49-F238E27FC236}">
                <a16:creationId xmlns:a16="http://schemas.microsoft.com/office/drawing/2014/main" id="{F29095C2-A04A-43D0-AE88-17EB24B78E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7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b="10564"/>
          <a:stretch>
            <a:fillRect/>
          </a:stretch>
        </p:blipFill>
        <p:spPr/>
      </p:pic>
      <p:pic>
        <p:nvPicPr>
          <p:cNvPr id="349" name="Espace réservé pour une image  348">
            <a:extLst>
              <a:ext uri="{FF2B5EF4-FFF2-40B4-BE49-F238E27FC236}">
                <a16:creationId xmlns:a16="http://schemas.microsoft.com/office/drawing/2014/main" id="{44DAB801-A021-4492-8182-4EE540FF5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8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90" t="9821" r="34990" b="9821"/>
          <a:stretch/>
        </p:blipFill>
        <p:spPr>
          <a:xfrm>
            <a:off x="7317970" y="1371601"/>
            <a:ext cx="2435628" cy="1354975"/>
          </a:xfrm>
        </p:spPr>
      </p:pic>
      <p:pic>
        <p:nvPicPr>
          <p:cNvPr id="149" name="Espace réservé pour une image  148">
            <a:extLst>
              <a:ext uri="{FF2B5EF4-FFF2-40B4-BE49-F238E27FC236}">
                <a16:creationId xmlns:a16="http://schemas.microsoft.com/office/drawing/2014/main" id="{4BD6DBE9-15B9-40EE-AD3A-6368547A6A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9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8274"/>
          <a:stretch/>
        </p:blipFill>
        <p:spPr/>
      </p:pic>
      <p:pic>
        <p:nvPicPr>
          <p:cNvPr id="125" name="Espace réservé pour une image  124">
            <a:extLst>
              <a:ext uri="{FF2B5EF4-FFF2-40B4-BE49-F238E27FC236}">
                <a16:creationId xmlns:a16="http://schemas.microsoft.com/office/drawing/2014/main" id="{2D42E0E4-7FCB-4574-A636-62E29BF8FB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0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2992"/>
          <a:stretch/>
        </p:blipFill>
        <p:spPr/>
      </p:pic>
      <p:pic>
        <p:nvPicPr>
          <p:cNvPr id="119" name="Espace réservé pour une image  118">
            <a:extLst>
              <a:ext uri="{FF2B5EF4-FFF2-40B4-BE49-F238E27FC236}">
                <a16:creationId xmlns:a16="http://schemas.microsoft.com/office/drawing/2014/main" id="{5F107A69-1E90-4CD9-8170-FA359FF6EA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1"/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1" r="16451"/>
          <a:stretch/>
        </p:blipFill>
        <p:spPr/>
      </p:pic>
      <p:pic>
        <p:nvPicPr>
          <p:cNvPr id="199" name="Espace réservé pour une image  198">
            <a:extLst>
              <a:ext uri="{FF2B5EF4-FFF2-40B4-BE49-F238E27FC236}">
                <a16:creationId xmlns:a16="http://schemas.microsoft.com/office/drawing/2014/main" id="{1FD2316C-844A-43FF-898B-1AE2F0C552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3"/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b="8246"/>
          <a:stretch/>
        </p:blipFill>
        <p:spPr/>
      </p:pic>
      <p:pic>
        <p:nvPicPr>
          <p:cNvPr id="183" name="Espace réservé pour une image  182">
            <a:extLst>
              <a:ext uri="{FF2B5EF4-FFF2-40B4-BE49-F238E27FC236}">
                <a16:creationId xmlns:a16="http://schemas.microsoft.com/office/drawing/2014/main" id="{8932A955-B315-4375-8932-A1643E8EF8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4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8305"/>
          <a:stretch/>
        </p:blipFill>
        <p:spPr/>
      </p:pic>
      <p:pic>
        <p:nvPicPr>
          <p:cNvPr id="167" name="Espace réservé pour une image  166">
            <a:extLst>
              <a:ext uri="{FF2B5EF4-FFF2-40B4-BE49-F238E27FC236}">
                <a16:creationId xmlns:a16="http://schemas.microsoft.com/office/drawing/2014/main" id="{1D215F68-6C82-48A5-9D4D-C4963B46D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5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 b="11256"/>
          <a:stretch/>
        </p:blipFill>
        <p:spPr/>
      </p:pic>
      <p:pic>
        <p:nvPicPr>
          <p:cNvPr id="113" name="Espace réservé pour une image  112">
            <a:extLst>
              <a:ext uri="{FF2B5EF4-FFF2-40B4-BE49-F238E27FC236}">
                <a16:creationId xmlns:a16="http://schemas.microsoft.com/office/drawing/2014/main" id="{281E4D93-C444-4630-882F-EDFEC94903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6"/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823" r="-20968" b="2823"/>
          <a:stretch/>
        </p:blipFill>
        <p:spPr>
          <a:xfrm>
            <a:off x="2432863" y="4114803"/>
            <a:ext cx="2435628" cy="1354975"/>
          </a:xfrm>
        </p:spPr>
      </p:pic>
      <p:pic>
        <p:nvPicPr>
          <p:cNvPr id="357" name="Espace réservé pour une image  356">
            <a:extLst>
              <a:ext uri="{FF2B5EF4-FFF2-40B4-BE49-F238E27FC236}">
                <a16:creationId xmlns:a16="http://schemas.microsoft.com/office/drawing/2014/main" id="{6C5CA287-25C1-47CA-ABA2-FE90E7DD4C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7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9" b="8229"/>
          <a:stretch>
            <a:fillRect/>
          </a:stretch>
        </p:blipFill>
        <p:spPr/>
      </p:pic>
      <p:pic>
        <p:nvPicPr>
          <p:cNvPr id="131" name="Espace réservé pour une image  130">
            <a:extLst>
              <a:ext uri="{FF2B5EF4-FFF2-40B4-BE49-F238E27FC236}">
                <a16:creationId xmlns:a16="http://schemas.microsoft.com/office/drawing/2014/main" id="{E8F7D53D-7E56-4835-AD4C-4A3E86155C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8"/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3" t="8087" r="17523" b="8087"/>
          <a:stretch/>
        </p:blipFill>
        <p:spPr>
          <a:xfrm>
            <a:off x="7311046" y="4112032"/>
            <a:ext cx="2435628" cy="1354975"/>
          </a:xfrm>
        </p:spPr>
      </p:pic>
      <p:pic>
        <p:nvPicPr>
          <p:cNvPr id="107" name="Espace réservé pour une image  106">
            <a:extLst>
              <a:ext uri="{FF2B5EF4-FFF2-40B4-BE49-F238E27FC236}">
                <a16:creationId xmlns:a16="http://schemas.microsoft.com/office/drawing/2014/main" id="{41A653D7-077F-491B-8829-0974A844AF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9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5605"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7519A014-8FD0-8712-9970-0E9D4C0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0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605"/>
          <a:stretch/>
        </p:blipFill>
        <p:spPr>
          <a:xfrm>
            <a:off x="-7747" y="5503025"/>
            <a:ext cx="2446145" cy="1360826"/>
          </a:xfr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30BFA32D-9A03-53F8-5C0B-D50F8BAC9B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1"/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10516"/>
          <a:stretch/>
        </p:blipFill>
        <p:spPr>
          <a:xfrm>
            <a:off x="2439787" y="5489170"/>
            <a:ext cx="2435628" cy="1368830"/>
          </a:xfrm>
        </p:spPr>
      </p:pic>
      <p:pic>
        <p:nvPicPr>
          <p:cNvPr id="197" name="Espace réservé pour une image  196">
            <a:extLst>
              <a:ext uri="{FF2B5EF4-FFF2-40B4-BE49-F238E27FC236}">
                <a16:creationId xmlns:a16="http://schemas.microsoft.com/office/drawing/2014/main" id="{F729A7C2-AA60-4BC0-8A2D-6E6030D99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2"/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13" b="15570"/>
          <a:stretch/>
        </p:blipFill>
        <p:spPr>
          <a:xfrm>
            <a:off x="4871022" y="5503025"/>
            <a:ext cx="2435628" cy="1354975"/>
          </a:xfrm>
        </p:spPr>
      </p:pic>
      <p:pic>
        <p:nvPicPr>
          <p:cNvPr id="236" name="Espace réservé pour une image  235">
            <a:extLst>
              <a:ext uri="{FF2B5EF4-FFF2-40B4-BE49-F238E27FC236}">
                <a16:creationId xmlns:a16="http://schemas.microsoft.com/office/drawing/2014/main" id="{8C67F561-DBB6-4422-AFED-0629377436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3"/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8324"/>
          <a:stretch/>
        </p:blipFill>
        <p:spPr>
          <a:xfrm>
            <a:off x="7317970" y="5486399"/>
            <a:ext cx="2435628" cy="1377452"/>
          </a:xfrm>
        </p:spPr>
      </p:pic>
      <p:pic>
        <p:nvPicPr>
          <p:cNvPr id="355" name="Espace réservé pour une image  354">
            <a:extLst>
              <a:ext uri="{FF2B5EF4-FFF2-40B4-BE49-F238E27FC236}">
                <a16:creationId xmlns:a16="http://schemas.microsoft.com/office/drawing/2014/main" id="{A4B11C67-657B-4078-B5F7-2FEBCFE77B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4"/>
          </p:nvPr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68" r="16468"/>
          <a:stretch/>
        </p:blipFill>
        <p:spPr>
          <a:xfrm>
            <a:off x="9759140" y="5486399"/>
            <a:ext cx="2435628" cy="1377452"/>
          </a:xfrm>
        </p:spPr>
      </p:pic>
      <p:sp>
        <p:nvSpPr>
          <p:cNvPr id="358" name="Oval 6">
            <a:extLst>
              <a:ext uri="{FF2B5EF4-FFF2-40B4-BE49-F238E27FC236}">
                <a16:creationId xmlns:a16="http://schemas.microsoft.com/office/drawing/2014/main" id="{EA8A3E4B-3461-47D5-A76D-7CF4924D0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9897" y="527051"/>
            <a:ext cx="5803895" cy="580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/>
          </a:p>
        </p:txBody>
      </p:sp>
      <p:sp>
        <p:nvSpPr>
          <p:cNvPr id="2" name="Merci!">
            <a:extLst>
              <a:ext uri="{FF2B5EF4-FFF2-40B4-BE49-F238E27FC236}">
                <a16:creationId xmlns:a16="http://schemas.microsoft.com/office/drawing/2014/main" id="{3CE21EDE-B358-4059-A50C-33C12034E3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079177"/>
            <a:ext cx="12187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MERCI!</a:t>
            </a:r>
            <a:endParaRPr lang="fr-CA" sz="12000" dirty="0">
              <a:solidFill>
                <a:schemeClr val="accent1"/>
              </a:solidFill>
            </a:endParaRPr>
          </a:p>
        </p:txBody>
      </p:sp>
      <p:sp>
        <p:nvSpPr>
          <p:cNvPr id="34" name="Site web">
            <a:extLst>
              <a:ext uri="{FF2B5EF4-FFF2-40B4-BE49-F238E27FC236}">
                <a16:creationId xmlns:a16="http://schemas.microsoft.com/office/drawing/2014/main" id="{279C2431-4DD2-4078-8434-BF03A7EAA4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5" y="3711959"/>
            <a:ext cx="1218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>
                <a:solidFill>
                  <a:schemeClr val="accent1"/>
                </a:solidFill>
                <a:latin typeface="Franklin Gothic Medium" panose="020B0603020102020204" pitchFamily="34" charset="0"/>
              </a:rPr>
              <a:t>www.crchum.com</a:t>
            </a:r>
          </a:p>
        </p:txBody>
      </p:sp>
      <p:cxnSp>
        <p:nvCxnSpPr>
          <p:cNvPr id="35" name="Ligne dégradé">
            <a:extLst>
              <a:ext uri="{FF2B5EF4-FFF2-40B4-BE49-F238E27FC236}">
                <a16:creationId xmlns:a16="http://schemas.microsoft.com/office/drawing/2014/main" id="{B1D45A77-BD48-4D56-B50B-051F60D6E2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303839" y="4469037"/>
            <a:ext cx="1594015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/>
                </a:gs>
                <a:gs pos="486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Logo LinkedIn">
            <a:extLst>
              <a:ext uri="{FF2B5EF4-FFF2-40B4-BE49-F238E27FC236}">
                <a16:creationId xmlns:a16="http://schemas.microsoft.com/office/drawing/2014/main" id="{916D9C55-25A1-4CFE-A290-9CF468724B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80660" y="4996444"/>
            <a:ext cx="526671" cy="526671"/>
            <a:chOff x="641832" y="3324258"/>
            <a:chExt cx="770401" cy="77040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DA3E934E-6E09-40AA-8068-D3CD97E9B4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1832" y="3324258"/>
              <a:ext cx="770401" cy="7704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47" name="Graphique 55">
              <a:extLst>
                <a:ext uri="{FF2B5EF4-FFF2-40B4-BE49-F238E27FC236}">
                  <a16:creationId xmlns:a16="http://schemas.microsoft.com/office/drawing/2014/main" id="{4E54B35A-FF6D-44A6-9F35-ACCA20B88A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05" y="3433299"/>
              <a:ext cx="494569" cy="494569"/>
            </a:xfrm>
            <a:prstGeom prst="rect">
              <a:avLst/>
            </a:prstGeom>
          </p:spPr>
        </p:pic>
      </p:grpSp>
      <p:sp>
        <p:nvSpPr>
          <p:cNvPr id="3" name="Ellipse 2"/>
          <p:cNvSpPr/>
          <p:nvPr/>
        </p:nvSpPr>
        <p:spPr>
          <a:xfrm>
            <a:off x="5840210" y="4998612"/>
            <a:ext cx="526671" cy="522334"/>
          </a:xfrm>
          <a:prstGeom prst="ellipse">
            <a:avLst/>
          </a:prstGeom>
          <a:ln>
            <a:solidFill>
              <a:srgbClr val="002B5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/>
              </a:solidFill>
            </a:endParaRPr>
          </a:p>
        </p:txBody>
      </p:sp>
      <p:pic>
        <p:nvPicPr>
          <p:cNvPr id="1026" name="Picture 2" descr="File:Bluesky Logo.svg - Wikipedi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76" y="5106858"/>
            <a:ext cx="346143" cy="3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2023 Facebook icon.svg - Wikimedia Common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65" y="4998612"/>
            <a:ext cx="519911" cy="5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60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63B75-FCD6-C932-2EA6-12F34D7F23D5}"/>
              </a:ext>
            </a:extLst>
          </p:cNvPr>
          <p:cNvSpPr>
            <a:spLocks/>
          </p:cNvSpPr>
          <p:nvPr/>
        </p:nvSpPr>
        <p:spPr>
          <a:xfrm>
            <a:off x="0" y="950245"/>
            <a:ext cx="12192000" cy="4957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E273D1-4C9D-CEF0-5818-D91355088E8A}"/>
              </a:ext>
            </a:extLst>
          </p:cNvPr>
          <p:cNvSpPr txBox="1"/>
          <p:nvPr/>
        </p:nvSpPr>
        <p:spPr>
          <a:xfrm>
            <a:off x="1167402" y="2551837"/>
            <a:ext cx="9913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>
                <a:solidFill>
                  <a:schemeClr val="bg1"/>
                </a:solidFill>
                <a:latin typeface="Franklin Gothic Medium" panose="020B0603020102020204" pitchFamily="34" charset="0"/>
              </a:rPr>
              <a:t>ÉLÉMENTS DE PRÉSENTATION</a:t>
            </a:r>
            <a:br>
              <a:rPr lang="fr-CA" sz="540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fr-CA" sz="5400">
                <a:solidFill>
                  <a:schemeClr val="bg1"/>
                </a:solidFill>
                <a:latin typeface="Franklin Gothic Medium" panose="020B0603020102020204" pitchFamily="34" charset="0"/>
              </a:rPr>
              <a:t>GÉNÉRALE DU CRCHUM</a:t>
            </a:r>
            <a:endParaRPr lang="fr-CA" sz="5400">
              <a:solidFill>
                <a:schemeClr val="bg1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41F69CD-91E9-F8A9-5689-168E8EF5B27D}"/>
              </a:ext>
            </a:extLst>
          </p:cNvPr>
          <p:cNvCxnSpPr>
            <a:cxnSpLocks/>
          </p:cNvCxnSpPr>
          <p:nvPr/>
        </p:nvCxnSpPr>
        <p:spPr>
          <a:xfrm>
            <a:off x="5204388" y="4619691"/>
            <a:ext cx="178322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34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8489CA5-1E59-BB86-5257-79436388E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657931"/>
              </p:ext>
            </p:extLst>
          </p:nvPr>
        </p:nvGraphicFramePr>
        <p:xfrm>
          <a:off x="585958" y="1820553"/>
          <a:ext cx="3414542" cy="320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599E8C5-F910-7B3F-C0C1-CF43AA6DA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824049"/>
              </p:ext>
            </p:extLst>
          </p:nvPr>
        </p:nvGraphicFramePr>
        <p:xfrm>
          <a:off x="4040489" y="1820553"/>
          <a:ext cx="4001832" cy="347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E7C9F2-116B-90DE-D5C9-9D25F3562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881787"/>
              </p:ext>
            </p:extLst>
          </p:nvPr>
        </p:nvGraphicFramePr>
        <p:xfrm>
          <a:off x="8082309" y="1820553"/>
          <a:ext cx="3925051" cy="321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0AD88A-7892-7148-E8D0-29BF79F414F0}"/>
              </a:ext>
            </a:extLst>
          </p:cNvPr>
          <p:cNvSpPr txBox="1">
            <a:spLocks/>
          </p:cNvSpPr>
          <p:nvPr/>
        </p:nvSpPr>
        <p:spPr>
          <a:xfrm>
            <a:off x="449727" y="193976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GRAPHIQUES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42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au 29">
            <a:extLst>
              <a:ext uri="{FF2B5EF4-FFF2-40B4-BE49-F238E27FC236}">
                <a16:creationId xmlns:a16="http://schemas.microsoft.com/office/drawing/2014/main" id="{E4121BE1-F41D-CBCD-8CB0-93A480836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6152"/>
              </p:ext>
            </p:extLst>
          </p:nvPr>
        </p:nvGraphicFramePr>
        <p:xfrm>
          <a:off x="1666830" y="3766335"/>
          <a:ext cx="376669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338">
                  <a:extLst>
                    <a:ext uri="{9D8B030D-6E8A-4147-A177-3AD203B41FA5}">
                      <a16:colId xmlns:a16="http://schemas.microsoft.com/office/drawing/2014/main" val="3836075406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718374584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1213616859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4194432835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3211709979"/>
                    </a:ext>
                  </a:extLst>
                </a:gridCol>
              </a:tblGrid>
              <a:tr h="185339">
                <a:tc gridSpan="5">
                  <a:txBody>
                    <a:bodyPr/>
                    <a:lstStyle/>
                    <a:p>
                      <a:pPr algn="ctr"/>
                      <a:r>
                        <a:rPr lang="fr-CA">
                          <a:latin typeface="Franklin Gothic Medium" panose="020B0603020102020204" pitchFamily="34" charset="0"/>
                        </a:rPr>
                        <a:t>AGENDA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178366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J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V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75226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35601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274459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38728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28909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25912"/>
                  </a:ext>
                </a:extLst>
              </a:tr>
            </a:tbl>
          </a:graphicData>
        </a:graphic>
      </p:graphicFrame>
      <p:graphicFrame>
        <p:nvGraphicFramePr>
          <p:cNvPr id="30" name="Tableau 30">
            <a:extLst>
              <a:ext uri="{FF2B5EF4-FFF2-40B4-BE49-F238E27FC236}">
                <a16:creationId xmlns:a16="http://schemas.microsoft.com/office/drawing/2014/main" id="{CFD242B8-76E9-FD86-5285-F44DAEBAB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81116"/>
              </p:ext>
            </p:extLst>
          </p:nvPr>
        </p:nvGraphicFramePr>
        <p:xfrm>
          <a:off x="6267740" y="1273386"/>
          <a:ext cx="47481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634">
                  <a:extLst>
                    <a:ext uri="{9D8B030D-6E8A-4147-A177-3AD203B41FA5}">
                      <a16:colId xmlns:a16="http://schemas.microsoft.com/office/drawing/2014/main" val="3066850390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1036462015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2465064789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3894037706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2850527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9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1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4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94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62998"/>
                  </a:ext>
                </a:extLst>
              </a:tr>
            </a:tbl>
          </a:graphicData>
        </a:graphic>
      </p:graphicFrame>
      <p:graphicFrame>
        <p:nvGraphicFramePr>
          <p:cNvPr id="31" name="Tableau 31">
            <a:extLst>
              <a:ext uri="{FF2B5EF4-FFF2-40B4-BE49-F238E27FC236}">
                <a16:creationId xmlns:a16="http://schemas.microsoft.com/office/drawing/2014/main" id="{377436F8-54AC-0DB5-5BE6-7415DFA33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51303"/>
              </p:ext>
            </p:extLst>
          </p:nvPr>
        </p:nvGraphicFramePr>
        <p:xfrm>
          <a:off x="1176090" y="1273386"/>
          <a:ext cx="4748170" cy="2225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49634">
                  <a:extLst>
                    <a:ext uri="{9D8B030D-6E8A-4147-A177-3AD203B41FA5}">
                      <a16:colId xmlns:a16="http://schemas.microsoft.com/office/drawing/2014/main" val="367163846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07858433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215072562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543811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109749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893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3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7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01473"/>
                  </a:ext>
                </a:extLst>
              </a:tr>
            </a:tbl>
          </a:graphicData>
        </a:graphic>
      </p:graphicFrame>
      <p:graphicFrame>
        <p:nvGraphicFramePr>
          <p:cNvPr id="34" name="Tableau 31">
            <a:extLst>
              <a:ext uri="{FF2B5EF4-FFF2-40B4-BE49-F238E27FC236}">
                <a16:creationId xmlns:a16="http://schemas.microsoft.com/office/drawing/2014/main" id="{C9DDACE2-865B-72AE-EF94-4D75DD349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08755"/>
              </p:ext>
            </p:extLst>
          </p:nvPr>
        </p:nvGraphicFramePr>
        <p:xfrm>
          <a:off x="6267741" y="3951755"/>
          <a:ext cx="4748170" cy="2225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49634">
                  <a:extLst>
                    <a:ext uri="{9D8B030D-6E8A-4147-A177-3AD203B41FA5}">
                      <a16:colId xmlns:a16="http://schemas.microsoft.com/office/drawing/2014/main" val="367163846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07858433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215072562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543811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109749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893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143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09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17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00147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E26B3D-4DAB-B2A0-35B4-B9DF3E0FBA8B}"/>
              </a:ext>
            </a:extLst>
          </p:cNvPr>
          <p:cNvSpPr txBox="1">
            <a:spLocks/>
          </p:cNvSpPr>
          <p:nvPr/>
        </p:nvSpPr>
        <p:spPr>
          <a:xfrm>
            <a:off x="449727" y="193976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TABLEAUX ET AGENDA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1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égradé">
            <a:extLst>
              <a:ext uri="{FF2B5EF4-FFF2-40B4-BE49-F238E27FC236}">
                <a16:creationId xmlns:a16="http://schemas.microsoft.com/office/drawing/2014/main" id="{42D9327E-4F35-F613-9B53-E853DBE13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Logos">
            <a:extLst>
              <a:ext uri="{FF2B5EF4-FFF2-40B4-BE49-F238E27FC236}">
                <a16:creationId xmlns:a16="http://schemas.microsoft.com/office/drawing/2014/main" id="{FB2DCD19-13F9-4A8C-3654-6C0AF428A3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846064" y="5400159"/>
            <a:ext cx="2344448" cy="732101"/>
            <a:chOff x="5395545" y="5400159"/>
            <a:chExt cx="2344448" cy="732101"/>
          </a:xfrm>
        </p:grpSpPr>
        <p:pic>
          <p:nvPicPr>
            <p:cNvPr id="7" name="Logo CHUM">
              <a:extLst>
                <a:ext uri="{FF2B5EF4-FFF2-40B4-BE49-F238E27FC236}">
                  <a16:creationId xmlns:a16="http://schemas.microsoft.com/office/drawing/2014/main" id="{2E822536-F15C-FECB-8E5A-258AEBA031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419" y="5503769"/>
              <a:ext cx="623574" cy="623574"/>
            </a:xfrm>
            <a:prstGeom prst="rect">
              <a:avLst/>
            </a:prstGeom>
          </p:spPr>
        </p:pic>
        <p:cxnSp>
          <p:nvCxnSpPr>
            <p:cNvPr id="6" name="White line">
              <a:extLst>
                <a:ext uri="{FF2B5EF4-FFF2-40B4-BE49-F238E27FC236}">
                  <a16:creationId xmlns:a16="http://schemas.microsoft.com/office/drawing/2014/main" id="{99441122-EF7E-5363-A5FA-21647261258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879526" y="5400159"/>
              <a:ext cx="0" cy="7321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 UdeM">
              <a:extLst>
                <a:ext uri="{FF2B5EF4-FFF2-40B4-BE49-F238E27FC236}">
                  <a16:creationId xmlns:a16="http://schemas.microsoft.com/office/drawing/2014/main" id="{FE4B6E7C-CF70-6EC0-25C1-2B49EF5465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395545" y="5543658"/>
              <a:ext cx="1251719" cy="485515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8024A0D-8027-FCF7-8AEC-557D24B09486}"/>
              </a:ext>
            </a:extLst>
          </p:cNvPr>
          <p:cNvSpPr txBox="1"/>
          <p:nvPr/>
        </p:nvSpPr>
        <p:spPr>
          <a:xfrm>
            <a:off x="0" y="123846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GABARIT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D16675-C7A1-17D9-7E2A-4C853E8CE12B}"/>
              </a:ext>
            </a:extLst>
          </p:cNvPr>
          <p:cNvSpPr txBox="1"/>
          <p:nvPr/>
        </p:nvSpPr>
        <p:spPr>
          <a:xfrm>
            <a:off x="0" y="35051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EXEMPLES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34D0D2-55FC-8505-A57C-25FA65A6F385}"/>
              </a:ext>
            </a:extLst>
          </p:cNvPr>
          <p:cNvSpPr txBox="1"/>
          <p:nvPr/>
        </p:nvSpPr>
        <p:spPr>
          <a:xfrm>
            <a:off x="1" y="2234546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POWERPOINT</a:t>
            </a:r>
            <a:endParaRPr lang="fr-CA" sz="8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60" y="5300844"/>
            <a:ext cx="1589303" cy="9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5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209D78FF-6935-432C-8D13-3C58E0C8A075}"/>
              </a:ext>
            </a:extLst>
          </p:cNvPr>
          <p:cNvGrpSpPr/>
          <p:nvPr/>
        </p:nvGrpSpPr>
        <p:grpSpPr>
          <a:xfrm>
            <a:off x="1046730" y="1226647"/>
            <a:ext cx="10414005" cy="4689218"/>
            <a:chOff x="1046730" y="1226647"/>
            <a:chExt cx="10414005" cy="4689218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8460C8C6-608F-9582-F24C-C8C7D8224233}"/>
                </a:ext>
              </a:extLst>
            </p:cNvPr>
            <p:cNvCxnSpPr/>
            <p:nvPr/>
          </p:nvCxnSpPr>
          <p:spPr>
            <a:xfrm>
              <a:off x="4287299" y="1561565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4F295C6C-4807-4664-40B0-B5D20926DB85}"/>
                </a:ext>
              </a:extLst>
            </p:cNvPr>
            <p:cNvCxnSpPr/>
            <p:nvPr/>
          </p:nvCxnSpPr>
          <p:spPr>
            <a:xfrm>
              <a:off x="4244928" y="4637346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19CBEC8-2530-842B-0538-7D54C91815BE}"/>
                </a:ext>
              </a:extLst>
            </p:cNvPr>
            <p:cNvCxnSpPr/>
            <p:nvPr/>
          </p:nvCxnSpPr>
          <p:spPr>
            <a:xfrm>
              <a:off x="4485744" y="3166099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79BCC0D8-3C3B-F5ED-7E82-34F24C83C0CC}"/>
                </a:ext>
              </a:extLst>
            </p:cNvPr>
            <p:cNvCxnSpPr/>
            <p:nvPr/>
          </p:nvCxnSpPr>
          <p:spPr>
            <a:xfrm>
              <a:off x="8150603" y="4637346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FFFFEFE-0CEA-3B24-05D3-B1A259FAAD2B}"/>
                </a:ext>
              </a:extLst>
            </p:cNvPr>
            <p:cNvCxnSpPr/>
            <p:nvPr/>
          </p:nvCxnSpPr>
          <p:spPr>
            <a:xfrm>
              <a:off x="8081663" y="2926799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06016078-6B3F-665A-12F7-D5F176ECD7ED}"/>
                </a:ext>
              </a:extLst>
            </p:cNvPr>
            <p:cNvCxnSpPr/>
            <p:nvPr/>
          </p:nvCxnSpPr>
          <p:spPr>
            <a:xfrm>
              <a:off x="1356946" y="2771871"/>
              <a:ext cx="9267092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DE15179-2845-5A9D-AE85-EE156818DDC9}"/>
                </a:ext>
              </a:extLst>
            </p:cNvPr>
            <p:cNvCxnSpPr/>
            <p:nvPr/>
          </p:nvCxnSpPr>
          <p:spPr>
            <a:xfrm>
              <a:off x="1356946" y="4427755"/>
              <a:ext cx="9267092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258F51F-0F8F-3EE7-714F-6D7BC98E016F}"/>
                </a:ext>
              </a:extLst>
            </p:cNvPr>
            <p:cNvSpPr txBox="1"/>
            <p:nvPr/>
          </p:nvSpPr>
          <p:spPr>
            <a:xfrm>
              <a:off x="1491464" y="1409356"/>
              <a:ext cx="1482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Franklin Gothic Medium" panose="020B0603020102020204" pitchFamily="34" charset="0"/>
                </a:rPr>
                <a:t>160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C16489-E139-16EF-C71F-6694029CA797}"/>
                </a:ext>
              </a:extLst>
            </p:cNvPr>
            <p:cNvSpPr txBox="1"/>
            <p:nvPr/>
          </p:nvSpPr>
          <p:spPr>
            <a:xfrm>
              <a:off x="4890314" y="1534534"/>
              <a:ext cx="1521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325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9DAC1A5-2F10-C592-5C5B-5B994EE7F35E}"/>
                </a:ext>
              </a:extLst>
            </p:cNvPr>
            <p:cNvSpPr txBox="1"/>
            <p:nvPr/>
          </p:nvSpPr>
          <p:spPr>
            <a:xfrm>
              <a:off x="2352922" y="2782975"/>
              <a:ext cx="19887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>
                  <a:solidFill>
                    <a:schemeClr val="accent4"/>
                  </a:solidFill>
                  <a:latin typeface="Franklin Gothic Medium" panose="020B0603020102020204" pitchFamily="34" charset="0"/>
                </a:rPr>
                <a:t>385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C217BB9-DA98-03B4-54BD-80A77F89C945}"/>
                </a:ext>
              </a:extLst>
            </p:cNvPr>
            <p:cNvSpPr txBox="1"/>
            <p:nvPr/>
          </p:nvSpPr>
          <p:spPr>
            <a:xfrm>
              <a:off x="4946764" y="3136940"/>
              <a:ext cx="11738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44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Franklin Gothic Medium" panose="020B0603020102020204" pitchFamily="34" charset="0"/>
                </a:rPr>
                <a:t>15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4C04BC9-A3C0-D00E-D59D-79B7C028510F}"/>
                </a:ext>
              </a:extLst>
            </p:cNvPr>
            <p:cNvSpPr txBox="1"/>
            <p:nvPr/>
          </p:nvSpPr>
          <p:spPr>
            <a:xfrm>
              <a:off x="8985849" y="2887693"/>
              <a:ext cx="16381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260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8CAD180-2149-FA31-05DA-69FEBFBE98B1}"/>
                </a:ext>
              </a:extLst>
            </p:cNvPr>
            <p:cNvSpPr txBox="1"/>
            <p:nvPr/>
          </p:nvSpPr>
          <p:spPr>
            <a:xfrm>
              <a:off x="2058864" y="4552032"/>
              <a:ext cx="23122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875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DD65956-DBCE-E581-2AA2-7638F09BBC04}"/>
                </a:ext>
              </a:extLst>
            </p:cNvPr>
            <p:cNvSpPr txBox="1"/>
            <p:nvPr/>
          </p:nvSpPr>
          <p:spPr>
            <a:xfrm>
              <a:off x="5243794" y="4377392"/>
              <a:ext cx="23412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1215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5470357-7358-1B18-5A6D-0248CEC4D6DC}"/>
                </a:ext>
              </a:extLst>
            </p:cNvPr>
            <p:cNvSpPr txBox="1"/>
            <p:nvPr/>
          </p:nvSpPr>
          <p:spPr>
            <a:xfrm>
              <a:off x="8531760" y="4596938"/>
              <a:ext cx="908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4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Franklin Gothic Medium" panose="020B0603020102020204" pitchFamily="34" charset="0"/>
                </a:rPr>
                <a:t>25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7BD3B9A-254B-2EB8-7CFD-E124CCFEFB40}"/>
                </a:ext>
              </a:extLst>
            </p:cNvPr>
            <p:cNvSpPr txBox="1"/>
            <p:nvPr/>
          </p:nvSpPr>
          <p:spPr>
            <a:xfrm>
              <a:off x="1077579" y="1536446"/>
              <a:ext cx="73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+de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2875C78-379A-7E83-0113-6B1F635E9C56}"/>
                </a:ext>
              </a:extLst>
            </p:cNvPr>
            <p:cNvSpPr txBox="1"/>
            <p:nvPr/>
          </p:nvSpPr>
          <p:spPr>
            <a:xfrm>
              <a:off x="4426673" y="1812674"/>
              <a:ext cx="595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+de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95BFA88-142B-8902-9694-B0078B8EC8ED}"/>
                </a:ext>
              </a:extLst>
            </p:cNvPr>
            <p:cNvSpPr txBox="1"/>
            <p:nvPr/>
          </p:nvSpPr>
          <p:spPr>
            <a:xfrm>
              <a:off x="4938874" y="3698294"/>
              <a:ext cx="3092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de recherche du Canada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A1DC208-BEBB-4A95-231D-E6DED63F4663}"/>
                </a:ext>
              </a:extLst>
            </p:cNvPr>
            <p:cNvSpPr txBox="1"/>
            <p:nvPr/>
          </p:nvSpPr>
          <p:spPr>
            <a:xfrm>
              <a:off x="1566030" y="2981454"/>
              <a:ext cx="1209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Près de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24E1EDB-F01B-8815-FD74-07B0B9AEB06A}"/>
                </a:ext>
              </a:extLst>
            </p:cNvPr>
            <p:cNvSpPr txBox="1"/>
            <p:nvPr/>
          </p:nvSpPr>
          <p:spPr>
            <a:xfrm>
              <a:off x="4496842" y="4763607"/>
              <a:ext cx="998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Près de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0E029ED-6A49-52CE-1727-9FAB759C8210}"/>
                </a:ext>
              </a:extLst>
            </p:cNvPr>
            <p:cNvSpPr txBox="1"/>
            <p:nvPr/>
          </p:nvSpPr>
          <p:spPr>
            <a:xfrm>
              <a:off x="6152139" y="1652946"/>
              <a:ext cx="2238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>
                  <a:latin typeface="Franklin Gothic Medium" panose="020B0603020102020204" pitchFamily="34" charset="0"/>
                </a:rPr>
                <a:t>investigatrices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572980B-BB90-3A72-2F0C-7854F497E259}"/>
                </a:ext>
              </a:extLst>
            </p:cNvPr>
            <p:cNvSpPr txBox="1"/>
            <p:nvPr/>
          </p:nvSpPr>
          <p:spPr>
            <a:xfrm>
              <a:off x="8483944" y="3539460"/>
              <a:ext cx="25813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>
                  <a:latin typeface="Franklin Gothic Medium" panose="020B0603020102020204" pitchFamily="34" charset="0"/>
                </a:rPr>
                <a:t>Personnes en soutien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8EDF622-B9F1-6754-721E-B43ECC339301}"/>
                </a:ext>
              </a:extLst>
            </p:cNvPr>
            <p:cNvSpPr txBox="1"/>
            <p:nvPr/>
          </p:nvSpPr>
          <p:spPr>
            <a:xfrm>
              <a:off x="2781018" y="1855726"/>
              <a:ext cx="1832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chercheuses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8B5E6BB-F5CE-9914-2267-BE3D79B8A8F1}"/>
                </a:ext>
              </a:extLst>
            </p:cNvPr>
            <p:cNvSpPr txBox="1"/>
            <p:nvPr/>
          </p:nvSpPr>
          <p:spPr>
            <a:xfrm>
              <a:off x="1046730" y="2141630"/>
              <a:ext cx="3445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et de chercheurs réguliers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419F215-D294-5CCB-210A-DF64E4A78870}"/>
                </a:ext>
              </a:extLst>
            </p:cNvPr>
            <p:cNvSpPr txBox="1"/>
            <p:nvPr/>
          </p:nvSpPr>
          <p:spPr>
            <a:xfrm>
              <a:off x="1504897" y="3606509"/>
              <a:ext cx="3203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étudiantes et étudiants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8AAF1B-13BB-F025-9B24-AA4A3986D07C}"/>
                </a:ext>
              </a:extLst>
            </p:cNvPr>
            <p:cNvSpPr txBox="1"/>
            <p:nvPr/>
          </p:nvSpPr>
          <p:spPr>
            <a:xfrm>
              <a:off x="1368069" y="5268907"/>
              <a:ext cx="307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personnels de recherche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6A625BB-6BFC-805E-C558-B921B0F1C891}"/>
                </a:ext>
              </a:extLst>
            </p:cNvPr>
            <p:cNvSpPr txBox="1"/>
            <p:nvPr/>
          </p:nvSpPr>
          <p:spPr>
            <a:xfrm>
              <a:off x="6263285" y="1960063"/>
              <a:ext cx="25643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>
                  <a:latin typeface="Franklin Gothic Medium" panose="020B0603020102020204" pitchFamily="34" charset="0"/>
                </a:rPr>
                <a:t>et investigateurs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FFE4460-1B28-A860-663C-70611ED66009}"/>
                </a:ext>
              </a:extLst>
            </p:cNvPr>
            <p:cNvSpPr txBox="1"/>
            <p:nvPr/>
          </p:nvSpPr>
          <p:spPr>
            <a:xfrm>
              <a:off x="1540842" y="3848209"/>
              <a:ext cx="2729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des cycles supérieurs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E489310-8BBD-DC0A-3558-842D473893EF}"/>
                </a:ext>
              </a:extLst>
            </p:cNvPr>
            <p:cNvSpPr txBox="1"/>
            <p:nvPr/>
          </p:nvSpPr>
          <p:spPr>
            <a:xfrm>
              <a:off x="5648252" y="3338203"/>
              <a:ext cx="1594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>
                  <a:latin typeface="Franklin Gothic Medium" panose="020B0603020102020204" pitchFamily="34" charset="0"/>
                </a:rPr>
                <a:t>chaires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E5253D4-2C39-64DB-1437-779C6E23DFF7}"/>
                </a:ext>
              </a:extLst>
            </p:cNvPr>
            <p:cNvSpPr txBox="1"/>
            <p:nvPr/>
          </p:nvSpPr>
          <p:spPr>
            <a:xfrm>
              <a:off x="8457706" y="3784194"/>
              <a:ext cx="3003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>
                  <a:latin typeface="Franklin Gothic Medium" panose="020B0603020102020204" pitchFamily="34" charset="0"/>
                </a:rPr>
                <a:t>aux équipes de recherche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509A11F-AC18-139A-D133-3F2B2126D5BF}"/>
                </a:ext>
              </a:extLst>
            </p:cNvPr>
            <p:cNvSpPr txBox="1"/>
            <p:nvPr/>
          </p:nvSpPr>
          <p:spPr>
            <a:xfrm>
              <a:off x="9346189" y="4836700"/>
              <a:ext cx="1542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>
                  <a:latin typeface="Franklin Gothic Medium" panose="020B0603020102020204" pitchFamily="34" charset="0"/>
                </a:rPr>
                <a:t>chaires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87F47C3-FEA5-07C4-31F8-C1DC9F39210F}"/>
                </a:ext>
              </a:extLst>
            </p:cNvPr>
            <p:cNvSpPr txBox="1"/>
            <p:nvPr/>
          </p:nvSpPr>
          <p:spPr>
            <a:xfrm>
              <a:off x="8531760" y="5381228"/>
              <a:ext cx="2586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>
                  <a:latin typeface="Franklin Gothic Medium" panose="020B0603020102020204" pitchFamily="34" charset="0"/>
                </a:rPr>
                <a:t>philanthropiques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B4D2EAC-3722-6C04-E1B2-E70BFF83B730}"/>
                </a:ext>
              </a:extLst>
            </p:cNvPr>
            <p:cNvSpPr txBox="1"/>
            <p:nvPr/>
          </p:nvSpPr>
          <p:spPr>
            <a:xfrm>
              <a:off x="5276197" y="5546533"/>
              <a:ext cx="2518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revues par les pairs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D1F1415-348E-C3F8-1E03-4E2717CA9EBE}"/>
                </a:ext>
              </a:extLst>
            </p:cNvPr>
            <p:cNvSpPr txBox="1"/>
            <p:nvPr/>
          </p:nvSpPr>
          <p:spPr>
            <a:xfrm>
              <a:off x="5276197" y="5196075"/>
              <a:ext cx="2271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Franklin Gothic Medium" panose="020B0603020102020204" pitchFamily="34" charset="0"/>
                </a:rPr>
                <a:t>publications</a:t>
              </a:r>
            </a:p>
          </p:txBody>
        </p:sp>
        <p:cxnSp>
          <p:nvCxnSpPr>
            <p:cNvPr id="2" name="Connecteur droit 1">
              <a:extLst>
                <a:ext uri="{FF2B5EF4-FFF2-40B4-BE49-F238E27FC236}">
                  <a16:creationId xmlns:a16="http://schemas.microsoft.com/office/drawing/2014/main" id="{1AD5B6EF-FD57-63CA-DAD9-3781A2057453}"/>
                </a:ext>
              </a:extLst>
            </p:cNvPr>
            <p:cNvCxnSpPr/>
            <p:nvPr/>
          </p:nvCxnSpPr>
          <p:spPr>
            <a:xfrm>
              <a:off x="8390914" y="1534534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C4BF158-C83E-4EDB-9F69-FBFA3E98A7F7}"/>
                </a:ext>
              </a:extLst>
            </p:cNvPr>
            <p:cNvSpPr txBox="1"/>
            <p:nvPr/>
          </p:nvSpPr>
          <p:spPr>
            <a:xfrm>
              <a:off x="8817754" y="1226647"/>
              <a:ext cx="19887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>
                  <a:solidFill>
                    <a:schemeClr val="accent4"/>
                  </a:solidFill>
                  <a:latin typeface="Franklin Gothic Medium" panose="020B0603020102020204" pitchFamily="34" charset="0"/>
                </a:rPr>
                <a:t>115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55F5A81-7FF3-458A-8F87-7AA6738DE067}"/>
                </a:ext>
              </a:extLst>
            </p:cNvPr>
            <p:cNvSpPr txBox="1"/>
            <p:nvPr/>
          </p:nvSpPr>
          <p:spPr>
            <a:xfrm>
              <a:off x="9125750" y="2050181"/>
              <a:ext cx="1289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stagiaires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EEF850F-E425-4D5B-AAE3-44F05A0CE586}"/>
                </a:ext>
              </a:extLst>
            </p:cNvPr>
            <p:cNvSpPr txBox="1"/>
            <p:nvPr/>
          </p:nvSpPr>
          <p:spPr>
            <a:xfrm>
              <a:off x="8865436" y="2291881"/>
              <a:ext cx="1647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postdoctoraux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CB93267-693D-7542-FCD5-20309126E941}"/>
                </a:ext>
              </a:extLst>
            </p:cNvPr>
            <p:cNvSpPr txBox="1"/>
            <p:nvPr/>
          </p:nvSpPr>
          <p:spPr>
            <a:xfrm>
              <a:off x="8564008" y="3160353"/>
              <a:ext cx="73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+de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67DDE80-0EF2-D194-8F1E-7FFEDEBC995D}"/>
                </a:ext>
              </a:extLst>
            </p:cNvPr>
            <p:cNvSpPr txBox="1"/>
            <p:nvPr/>
          </p:nvSpPr>
          <p:spPr>
            <a:xfrm>
              <a:off x="1284489" y="4810478"/>
              <a:ext cx="998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>
                  <a:latin typeface="Franklin Gothic Medium" panose="020B0603020102020204" pitchFamily="34" charset="0"/>
                </a:rPr>
                <a:t>Près de</a:t>
              </a: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06EBA777-3306-46F7-92D5-F1CDC7929031}"/>
              </a:ext>
            </a:extLst>
          </p:cNvPr>
          <p:cNvSpPr txBox="1">
            <a:spLocks/>
          </p:cNvSpPr>
          <p:nvPr/>
        </p:nvSpPr>
        <p:spPr>
          <a:xfrm>
            <a:off x="475605" y="251651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CRCHUM EN BREF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81E8992-E027-ADD1-31E9-495F109A72DC}"/>
              </a:ext>
            </a:extLst>
          </p:cNvPr>
          <p:cNvSpPr txBox="1">
            <a:spLocks/>
          </p:cNvSpPr>
          <p:nvPr/>
        </p:nvSpPr>
        <p:spPr>
          <a:xfrm>
            <a:off x="475605" y="251651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LE CRCHUM – ANIMÉ PAR L’EXCELLENCE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68F12E5-5533-43F8-99DA-0E78B6DE3C2D}"/>
              </a:ext>
            </a:extLst>
          </p:cNvPr>
          <p:cNvGrpSpPr/>
          <p:nvPr/>
        </p:nvGrpSpPr>
        <p:grpSpPr>
          <a:xfrm>
            <a:off x="595568" y="1147946"/>
            <a:ext cx="2049422" cy="5448219"/>
            <a:chOff x="595568" y="957532"/>
            <a:chExt cx="2049422" cy="5448219"/>
          </a:xfrm>
        </p:grpSpPr>
        <p:sp>
          <p:nvSpPr>
            <p:cNvPr id="10" name="Round Same Side Corner Rectangle 126">
              <a:extLst>
                <a:ext uri="{FF2B5EF4-FFF2-40B4-BE49-F238E27FC236}">
                  <a16:creationId xmlns:a16="http://schemas.microsoft.com/office/drawing/2014/main" id="{B1D91EAC-39D5-429C-9E02-5ED83416066F}"/>
                </a:ext>
              </a:extLst>
            </p:cNvPr>
            <p:cNvSpPr/>
            <p:nvPr/>
          </p:nvSpPr>
          <p:spPr>
            <a:xfrm>
              <a:off x="595568" y="957532"/>
              <a:ext cx="2049422" cy="544821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82C41A0-974D-4760-8B6A-0B3CA27B967E}"/>
                </a:ext>
              </a:extLst>
            </p:cNvPr>
            <p:cNvGrpSpPr/>
            <p:nvPr/>
          </p:nvGrpSpPr>
          <p:grpSpPr>
            <a:xfrm>
              <a:off x="724078" y="4376063"/>
              <a:ext cx="1800000" cy="1800000"/>
              <a:chOff x="724078" y="4376063"/>
              <a:chExt cx="1800000" cy="1800000"/>
            </a:xfrm>
          </p:grpSpPr>
          <p:sp>
            <p:nvSpPr>
              <p:cNvPr id="12" name="Donut 6">
                <a:extLst>
                  <a:ext uri="{FF2B5EF4-FFF2-40B4-BE49-F238E27FC236}">
                    <a16:creationId xmlns:a16="http://schemas.microsoft.com/office/drawing/2014/main" id="{6E5D18A8-CB8E-49C7-A0E7-1FB967E09FB3}"/>
                  </a:ext>
                </a:extLst>
              </p:cNvPr>
              <p:cNvSpPr/>
              <p:nvPr/>
            </p:nvSpPr>
            <p:spPr>
              <a:xfrm>
                <a:off x="724078" y="4376063"/>
                <a:ext cx="1800000" cy="1800000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8" name="Image 17" descr="Groupe d’hommes avec un remplissage uni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142343" y="4794328"/>
                <a:ext cx="963471" cy="963471"/>
              </a:xfrm>
              <a:prstGeom prst="rect">
                <a:avLst/>
              </a:prstGeom>
            </p:spPr>
          </p:pic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B2DEEB2-88D1-CA42-23E9-41B5626666BF}"/>
                </a:ext>
              </a:extLst>
            </p:cNvPr>
            <p:cNvGrpSpPr/>
            <p:nvPr/>
          </p:nvGrpSpPr>
          <p:grpSpPr>
            <a:xfrm>
              <a:off x="669102" y="1236755"/>
              <a:ext cx="1902354" cy="2282063"/>
              <a:chOff x="724125" y="1249739"/>
              <a:chExt cx="1902354" cy="2282063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B7904422-8BD0-4D6F-2F2A-012F8B3779F1}"/>
                  </a:ext>
                </a:extLst>
              </p:cNvPr>
              <p:cNvGrpSpPr/>
              <p:nvPr/>
            </p:nvGrpSpPr>
            <p:grpSpPr>
              <a:xfrm>
                <a:off x="742954" y="1249739"/>
                <a:ext cx="1864697" cy="1143090"/>
                <a:chOff x="3521129" y="693992"/>
                <a:chExt cx="2290193" cy="1226912"/>
              </a:xfrm>
            </p:grpSpPr>
            <p:sp>
              <p:nvSpPr>
                <p:cNvPr id="22" name="TextBox 38">
                  <a:extLst>
                    <a:ext uri="{FF2B5EF4-FFF2-40B4-BE49-F238E27FC236}">
                      <a16:creationId xmlns:a16="http://schemas.microsoft.com/office/drawing/2014/main" id="{CDF51200-1848-6099-F9D6-4CF48CFCB864}"/>
                    </a:ext>
                  </a:extLst>
                </p:cNvPr>
                <p:cNvSpPr txBox="1"/>
                <p:nvPr/>
              </p:nvSpPr>
              <p:spPr>
                <a:xfrm>
                  <a:off x="3521129" y="1227178"/>
                  <a:ext cx="2290193" cy="693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1" i="0" u="none" strike="noStrike" err="1">
                      <a:solidFill>
                        <a:srgbClr val="FFFFFF"/>
                      </a:solidFill>
                      <a:effectLst/>
                      <a:latin typeface="Franklin Gothic Medium" panose="020B0603020102020204" pitchFamily="34" charset="0"/>
                    </a:rPr>
                    <a:t>c</a:t>
                  </a:r>
                  <a:r>
                    <a:rPr lang="en-US" sz="1800" b="0" i="0" u="none" strike="noStrike" err="1">
                      <a:solidFill>
                        <a:srgbClr val="FFFFFF"/>
                      </a:solidFill>
                      <a:effectLst/>
                      <a:latin typeface="Franklin Gothic Medium" panose="020B0603020102020204" pitchFamily="34" charset="0"/>
                    </a:rPr>
                    <a:t>hercheur.e.s</a:t>
                  </a:r>
                  <a:br>
                    <a:rPr lang="en-US">
                      <a:solidFill>
                        <a:srgbClr val="FFFFFF"/>
                      </a:solidFill>
                      <a:latin typeface="Franklin Gothic Medium" panose="020B0603020102020204" pitchFamily="34" charset="0"/>
                    </a:rPr>
                  </a:br>
                  <a:r>
                    <a:rPr lang="en-US" sz="1800" b="0" i="0" u="none" strike="noStrike" err="1">
                      <a:solidFill>
                        <a:srgbClr val="FFFFFF"/>
                      </a:solidFill>
                      <a:effectLst/>
                      <a:latin typeface="Franklin Gothic Medium" panose="020B0603020102020204" pitchFamily="34" charset="0"/>
                    </a:rPr>
                    <a:t>réguliers</a:t>
                  </a:r>
                  <a:endParaRPr lang="en-US">
                    <a:solidFill>
                      <a:schemeClr val="bg1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89E0A8EB-ACEC-2EF4-B57B-2B126EF16CBB}"/>
                    </a:ext>
                  </a:extLst>
                </p:cNvPr>
                <p:cNvSpPr txBox="1"/>
                <p:nvPr/>
              </p:nvSpPr>
              <p:spPr>
                <a:xfrm>
                  <a:off x="3716731" y="693992"/>
                  <a:ext cx="1898989" cy="701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3600">
                      <a:solidFill>
                        <a:schemeClr val="bg1"/>
                      </a:solidFill>
                      <a:latin typeface="Franklin Gothic Medium" panose="020B0603020102020204" pitchFamily="34" charset="0"/>
                    </a:rPr>
                    <a:t>+ 160</a:t>
                  </a:r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E1BEBE2A-0B42-A052-7CDD-F0620719E9C2}"/>
                  </a:ext>
                </a:extLst>
              </p:cNvPr>
              <p:cNvGrpSpPr/>
              <p:nvPr/>
            </p:nvGrpSpPr>
            <p:grpSpPr>
              <a:xfrm>
                <a:off x="724125" y="2401141"/>
                <a:ext cx="1902354" cy="1130661"/>
                <a:chOff x="3521225" y="1803908"/>
                <a:chExt cx="2336442" cy="1213569"/>
              </a:xfrm>
            </p:grpSpPr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0C7409E0-3B4D-AA78-0448-71FEE2383EDF}"/>
                    </a:ext>
                  </a:extLst>
                </p:cNvPr>
                <p:cNvSpPr txBox="1"/>
                <p:nvPr/>
              </p:nvSpPr>
              <p:spPr>
                <a:xfrm>
                  <a:off x="3865227" y="1803908"/>
                  <a:ext cx="1648438" cy="701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3600">
                      <a:solidFill>
                        <a:schemeClr val="bg1"/>
                      </a:solidFill>
                      <a:latin typeface="Franklin Gothic Medium" panose="020B0603020102020204" pitchFamily="34" charset="0"/>
                    </a:rPr>
                    <a:t>490</a:t>
                  </a:r>
                </a:p>
              </p:txBody>
            </p: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5274200F-E48E-DBBE-0BEF-3DA5E7A8996B}"/>
                    </a:ext>
                  </a:extLst>
                </p:cNvPr>
                <p:cNvSpPr txBox="1"/>
                <p:nvPr/>
              </p:nvSpPr>
              <p:spPr>
                <a:xfrm>
                  <a:off x="3521225" y="2323753"/>
                  <a:ext cx="2336442" cy="693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b="0" i="0" u="none" strike="noStrike" err="1">
                      <a:solidFill>
                        <a:srgbClr val="FFFFFF"/>
                      </a:solidFill>
                      <a:effectLst/>
                      <a:latin typeface="Franklin Gothic Medium" panose="020B0603020102020204" pitchFamily="34" charset="0"/>
                    </a:rPr>
                    <a:t>étudiant.e.s</a:t>
                  </a:r>
                  <a:r>
                    <a:rPr lang="en-US" sz="1800" b="0" i="0" u="none" strike="noStrike">
                      <a:solidFill>
                        <a:srgbClr val="FFFFFF"/>
                      </a:solidFill>
                      <a:effectLst/>
                      <a:latin typeface="Franklin Gothic Medium" panose="020B0603020102020204" pitchFamily="34" charset="0"/>
                    </a:rPr>
                    <a:t> de cycle </a:t>
                  </a:r>
                  <a:r>
                    <a:rPr lang="en-US" sz="1800" b="0" i="0" u="none" strike="noStrike" err="1">
                      <a:solidFill>
                        <a:srgbClr val="FFFFFF"/>
                      </a:solidFill>
                      <a:effectLst/>
                      <a:latin typeface="Franklin Gothic Medium" panose="020B0603020102020204" pitchFamily="34" charset="0"/>
                    </a:rPr>
                    <a:t>supérieurs</a:t>
                  </a:r>
                  <a:endParaRPr lang="en-US">
                    <a:solidFill>
                      <a:schemeClr val="bg1"/>
                    </a:solidFill>
                    <a:latin typeface="Franklin Gothic Medium" panose="020B0603020102020204" pitchFamily="34" charset="0"/>
                  </a:endParaRPr>
                </a:p>
              </p:txBody>
            </p:sp>
          </p:grpSp>
        </p:grpSp>
      </p:grpSp>
      <p:sp>
        <p:nvSpPr>
          <p:cNvPr id="17" name="TextBox 38">
            <a:extLst>
              <a:ext uri="{FF2B5EF4-FFF2-40B4-BE49-F238E27FC236}">
                <a16:creationId xmlns:a16="http://schemas.microsoft.com/office/drawing/2014/main" id="{A54F441D-CEE3-4475-B294-E293B242FE64}"/>
              </a:ext>
            </a:extLst>
          </p:cNvPr>
          <p:cNvSpPr txBox="1"/>
          <p:nvPr/>
        </p:nvSpPr>
        <p:spPr>
          <a:xfrm>
            <a:off x="2809555" y="1871641"/>
            <a:ext cx="2160000" cy="46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4720EB49-A44C-4590-BE68-F24B917C821E}"/>
              </a:ext>
            </a:extLst>
          </p:cNvPr>
          <p:cNvGrpSpPr/>
          <p:nvPr/>
        </p:nvGrpSpPr>
        <p:grpSpPr>
          <a:xfrm>
            <a:off x="2876913" y="1147946"/>
            <a:ext cx="2049422" cy="5458403"/>
            <a:chOff x="2876913" y="1072196"/>
            <a:chExt cx="2049422" cy="5458403"/>
          </a:xfrm>
        </p:grpSpPr>
        <p:sp>
          <p:nvSpPr>
            <p:cNvPr id="19" name="Round Same Side Corner Rectangle 126">
              <a:extLst>
                <a:ext uri="{FF2B5EF4-FFF2-40B4-BE49-F238E27FC236}">
                  <a16:creationId xmlns:a16="http://schemas.microsoft.com/office/drawing/2014/main" id="{471EA3FF-7C83-4AAA-816D-F851D804EF35}"/>
                </a:ext>
              </a:extLst>
            </p:cNvPr>
            <p:cNvSpPr/>
            <p:nvPr/>
          </p:nvSpPr>
          <p:spPr>
            <a:xfrm>
              <a:off x="2876913" y="1072196"/>
              <a:ext cx="2049422" cy="5458403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A96222F-8107-CBED-FDB0-B769FE8B7F87}"/>
                </a:ext>
              </a:extLst>
            </p:cNvPr>
            <p:cNvGrpSpPr/>
            <p:nvPr/>
          </p:nvGrpSpPr>
          <p:grpSpPr>
            <a:xfrm>
              <a:off x="2953662" y="1351419"/>
              <a:ext cx="1871787" cy="2583169"/>
              <a:chOff x="3042437" y="1239185"/>
              <a:chExt cx="1871787" cy="2583169"/>
            </a:xfrm>
          </p:grpSpPr>
          <p:sp>
            <p:nvSpPr>
              <p:cNvPr id="33" name="TextBox 38">
                <a:extLst>
                  <a:ext uri="{FF2B5EF4-FFF2-40B4-BE49-F238E27FC236}">
                    <a16:creationId xmlns:a16="http://schemas.microsoft.com/office/drawing/2014/main" id="{A30DFDB0-4A5C-E3CD-3490-937E491221C0}"/>
                  </a:ext>
                </a:extLst>
              </p:cNvPr>
              <p:cNvSpPr txBox="1"/>
              <p:nvPr/>
            </p:nvSpPr>
            <p:spPr>
              <a:xfrm>
                <a:off x="3042437" y="1734004"/>
                <a:ext cx="1871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 fontAlgn="base"/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investigatrices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/</a:t>
                </a:r>
                <a:r>
                  <a:rPr lang="en-US" sz="1800" b="0" i="0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​</a:t>
                </a:r>
                <a:endParaRPr lang="en-US" b="0" i="0">
                  <a:solidFill>
                    <a:srgbClr val="004071"/>
                  </a:solidFill>
                  <a:effectLst/>
                  <a:latin typeface="Franklin Gothic Medium" panose="020B0603020102020204" pitchFamily="34" charset="0"/>
                </a:endParaRPr>
              </a:p>
              <a:p>
                <a:pPr algn="ctr" rtl="0" fontAlgn="base"/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investigateurs</a:t>
                </a:r>
                <a:endParaRPr lang="en-US" b="0" i="0">
                  <a:solidFill>
                    <a:srgbClr val="004071"/>
                  </a:solidFill>
                  <a:effectLst/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2A4AA6F-B499-8C10-A585-F54192E33F28}"/>
                  </a:ext>
                </a:extLst>
              </p:cNvPr>
              <p:cNvSpPr txBox="1"/>
              <p:nvPr/>
            </p:nvSpPr>
            <p:spPr>
              <a:xfrm>
                <a:off x="3088105" y="1239185"/>
                <a:ext cx="1787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+ 330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964F66B-B2CD-13B5-725B-490C4EDC9EB4}"/>
                  </a:ext>
                </a:extLst>
              </p:cNvPr>
              <p:cNvSpPr txBox="1"/>
              <p:nvPr/>
            </p:nvSpPr>
            <p:spPr>
              <a:xfrm>
                <a:off x="3241004" y="2391913"/>
                <a:ext cx="1481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385</a:t>
                </a:r>
                <a:endParaRPr lang="fr-CA" sz="440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998C42C-0BB4-369B-8DB9-8F4FFB5253A5}"/>
                  </a:ext>
                </a:extLst>
              </p:cNvPr>
              <p:cNvSpPr txBox="1"/>
              <p:nvPr/>
            </p:nvSpPr>
            <p:spPr>
              <a:xfrm>
                <a:off x="3045183" y="2899024"/>
                <a:ext cx="1869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essais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cliniques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ou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épidémio-logiques</a:t>
                </a:r>
                <a:endParaRPr lang="en-US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65E7983F-7ACB-4AC3-B949-20845FD21D47}"/>
                </a:ext>
              </a:extLst>
            </p:cNvPr>
            <p:cNvGrpSpPr/>
            <p:nvPr/>
          </p:nvGrpSpPr>
          <p:grpSpPr>
            <a:xfrm>
              <a:off x="3009078" y="4490727"/>
              <a:ext cx="1800000" cy="1800000"/>
              <a:chOff x="3009078" y="4490727"/>
              <a:chExt cx="1800000" cy="1800000"/>
            </a:xfrm>
          </p:grpSpPr>
          <p:sp>
            <p:nvSpPr>
              <p:cNvPr id="21" name="Donut 6">
                <a:extLst>
                  <a:ext uri="{FF2B5EF4-FFF2-40B4-BE49-F238E27FC236}">
                    <a16:creationId xmlns:a16="http://schemas.microsoft.com/office/drawing/2014/main" id="{ED5ACEDD-1441-4DB3-9238-2A5D07032D20}"/>
                  </a:ext>
                </a:extLst>
              </p:cNvPr>
              <p:cNvSpPr/>
              <p:nvPr/>
            </p:nvSpPr>
            <p:spPr>
              <a:xfrm>
                <a:off x="3009078" y="4490727"/>
                <a:ext cx="1800000" cy="1800000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78E91F0E-8473-4B89-A5DF-D7F363488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2293" y="4880986"/>
                <a:ext cx="793571" cy="1019482"/>
              </a:xfrm>
              <a:custGeom>
                <a:avLst/>
                <a:gdLst>
                  <a:gd name="T0" fmla="*/ 2399 w 3518"/>
                  <a:gd name="T1" fmla="*/ 3468 h 4320"/>
                  <a:gd name="T2" fmla="*/ 2226 w 3518"/>
                  <a:gd name="T3" fmla="*/ 3553 h 4320"/>
                  <a:gd name="T4" fmla="*/ 2628 w 3518"/>
                  <a:gd name="T5" fmla="*/ 3947 h 4320"/>
                  <a:gd name="T6" fmla="*/ 3267 w 3518"/>
                  <a:gd name="T7" fmla="*/ 3304 h 4320"/>
                  <a:gd name="T8" fmla="*/ 3154 w 3518"/>
                  <a:gd name="T9" fmla="*/ 3147 h 4320"/>
                  <a:gd name="T10" fmla="*/ 1790 w 3518"/>
                  <a:gd name="T11" fmla="*/ 3147 h 4320"/>
                  <a:gd name="T12" fmla="*/ 1136 w 3518"/>
                  <a:gd name="T13" fmla="*/ 3197 h 4320"/>
                  <a:gd name="T14" fmla="*/ 1153 w 3518"/>
                  <a:gd name="T15" fmla="*/ 3027 h 4320"/>
                  <a:gd name="T16" fmla="*/ 1003 w 3518"/>
                  <a:gd name="T17" fmla="*/ 2964 h 4320"/>
                  <a:gd name="T18" fmla="*/ 546 w 3518"/>
                  <a:gd name="T19" fmla="*/ 3127 h 4320"/>
                  <a:gd name="T20" fmla="*/ 584 w 3518"/>
                  <a:gd name="T21" fmla="*/ 3027 h 4320"/>
                  <a:gd name="T22" fmla="*/ 2717 w 3518"/>
                  <a:gd name="T23" fmla="*/ 2715 h 4320"/>
                  <a:gd name="T24" fmla="*/ 3284 w 3518"/>
                  <a:gd name="T25" fmla="*/ 2951 h 4320"/>
                  <a:gd name="T26" fmla="*/ 3518 w 3518"/>
                  <a:gd name="T27" fmla="*/ 3518 h 4320"/>
                  <a:gd name="T28" fmla="*/ 3284 w 3518"/>
                  <a:gd name="T29" fmla="*/ 4084 h 4320"/>
                  <a:gd name="T30" fmla="*/ 2717 w 3518"/>
                  <a:gd name="T31" fmla="*/ 4320 h 4320"/>
                  <a:gd name="T32" fmla="*/ 2149 w 3518"/>
                  <a:gd name="T33" fmla="*/ 4084 h 4320"/>
                  <a:gd name="T34" fmla="*/ 1914 w 3518"/>
                  <a:gd name="T35" fmla="*/ 3518 h 4320"/>
                  <a:gd name="T36" fmla="*/ 2149 w 3518"/>
                  <a:gd name="T37" fmla="*/ 2951 h 4320"/>
                  <a:gd name="T38" fmla="*/ 2717 w 3518"/>
                  <a:gd name="T39" fmla="*/ 2715 h 4320"/>
                  <a:gd name="T40" fmla="*/ 1914 w 3518"/>
                  <a:gd name="T41" fmla="*/ 2592 h 4320"/>
                  <a:gd name="T42" fmla="*/ 1136 w 3518"/>
                  <a:gd name="T43" fmla="*/ 2642 h 4320"/>
                  <a:gd name="T44" fmla="*/ 1153 w 3518"/>
                  <a:gd name="T45" fmla="*/ 2472 h 4320"/>
                  <a:gd name="T46" fmla="*/ 1003 w 3518"/>
                  <a:gd name="T47" fmla="*/ 2435 h 4320"/>
                  <a:gd name="T48" fmla="*/ 546 w 3518"/>
                  <a:gd name="T49" fmla="*/ 2599 h 4320"/>
                  <a:gd name="T50" fmla="*/ 584 w 3518"/>
                  <a:gd name="T51" fmla="*/ 2498 h 4320"/>
                  <a:gd name="T52" fmla="*/ 1173 w 3518"/>
                  <a:gd name="T53" fmla="*/ 1975 h 4320"/>
                  <a:gd name="T54" fmla="*/ 2219 w 3518"/>
                  <a:gd name="T55" fmla="*/ 2118 h 4320"/>
                  <a:gd name="T56" fmla="*/ 1123 w 3518"/>
                  <a:gd name="T57" fmla="*/ 2135 h 4320"/>
                  <a:gd name="T58" fmla="*/ 1173 w 3518"/>
                  <a:gd name="T59" fmla="*/ 1975 h 4320"/>
                  <a:gd name="T60" fmla="*/ 994 w 3518"/>
                  <a:gd name="T61" fmla="*/ 1926 h 4320"/>
                  <a:gd name="T62" fmla="*/ 534 w 3518"/>
                  <a:gd name="T63" fmla="*/ 2061 h 4320"/>
                  <a:gd name="T64" fmla="*/ 601 w 3518"/>
                  <a:gd name="T65" fmla="*/ 1977 h 4320"/>
                  <a:gd name="T66" fmla="*/ 2160 w 3518"/>
                  <a:gd name="T67" fmla="*/ 1419 h 4320"/>
                  <a:gd name="T68" fmla="*/ 2210 w 3518"/>
                  <a:gd name="T69" fmla="*/ 1579 h 4320"/>
                  <a:gd name="T70" fmla="*/ 1114 w 3518"/>
                  <a:gd name="T71" fmla="*/ 1562 h 4320"/>
                  <a:gd name="T72" fmla="*/ 956 w 3518"/>
                  <a:gd name="T73" fmla="*/ 1282 h 4320"/>
                  <a:gd name="T74" fmla="*/ 766 w 3518"/>
                  <a:gd name="T75" fmla="*/ 1632 h 4320"/>
                  <a:gd name="T76" fmla="*/ 526 w 3518"/>
                  <a:gd name="T77" fmla="*/ 1495 h 4320"/>
                  <a:gd name="T78" fmla="*/ 616 w 3518"/>
                  <a:gd name="T79" fmla="*/ 1436 h 4320"/>
                  <a:gd name="T80" fmla="*/ 681 w 3518"/>
                  <a:gd name="T81" fmla="*/ 463 h 4320"/>
                  <a:gd name="T82" fmla="*/ 846 w 3518"/>
                  <a:gd name="T83" fmla="*/ 768 h 4320"/>
                  <a:gd name="T84" fmla="*/ 1973 w 3518"/>
                  <a:gd name="T85" fmla="*/ 742 h 4320"/>
                  <a:gd name="T86" fmla="*/ 2092 w 3518"/>
                  <a:gd name="T87" fmla="*/ 432 h 4320"/>
                  <a:gd name="T88" fmla="*/ 2735 w 3518"/>
                  <a:gd name="T89" fmla="*/ 545 h 4320"/>
                  <a:gd name="T90" fmla="*/ 2632 w 3518"/>
                  <a:gd name="T91" fmla="*/ 2534 h 4320"/>
                  <a:gd name="T92" fmla="*/ 1754 w 3518"/>
                  <a:gd name="T93" fmla="*/ 3739 h 4320"/>
                  <a:gd name="T94" fmla="*/ 59 w 3518"/>
                  <a:gd name="T95" fmla="*/ 3800 h 4320"/>
                  <a:gd name="T96" fmla="*/ 26 w 3518"/>
                  <a:gd name="T97" fmla="*/ 566 h 4320"/>
                  <a:gd name="T98" fmla="*/ 1389 w 3518"/>
                  <a:gd name="T99" fmla="*/ 123 h 4320"/>
                  <a:gd name="T100" fmla="*/ 1309 w 3518"/>
                  <a:gd name="T101" fmla="*/ 263 h 4320"/>
                  <a:gd name="T102" fmla="*/ 1469 w 3518"/>
                  <a:gd name="T103" fmla="*/ 263 h 4320"/>
                  <a:gd name="T104" fmla="*/ 1389 w 3518"/>
                  <a:gd name="T105" fmla="*/ 123 h 4320"/>
                  <a:gd name="T106" fmla="*/ 1576 w 3518"/>
                  <a:gd name="T107" fmla="*/ 106 h 4320"/>
                  <a:gd name="T108" fmla="*/ 1651 w 3518"/>
                  <a:gd name="T109" fmla="*/ 296 h 4320"/>
                  <a:gd name="T110" fmla="*/ 1944 w 3518"/>
                  <a:gd name="T111" fmla="*/ 389 h 4320"/>
                  <a:gd name="T112" fmla="*/ 1922 w 3518"/>
                  <a:gd name="T113" fmla="*/ 626 h 4320"/>
                  <a:gd name="T114" fmla="*/ 884 w 3518"/>
                  <a:gd name="T115" fmla="*/ 648 h 4320"/>
                  <a:gd name="T116" fmla="*/ 817 w 3518"/>
                  <a:gd name="T117" fmla="*/ 420 h 4320"/>
                  <a:gd name="T118" fmla="*/ 1105 w 3518"/>
                  <a:gd name="T119" fmla="*/ 305 h 4320"/>
                  <a:gd name="T120" fmla="*/ 1186 w 3518"/>
                  <a:gd name="T121" fmla="*/ 139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18" h="4320">
                    <a:moveTo>
                      <a:pt x="3154" y="3147"/>
                    </a:moveTo>
                    <a:lnTo>
                      <a:pt x="3128" y="3150"/>
                    </a:lnTo>
                    <a:lnTo>
                      <a:pt x="3102" y="3156"/>
                    </a:lnTo>
                    <a:lnTo>
                      <a:pt x="3077" y="3169"/>
                    </a:lnTo>
                    <a:lnTo>
                      <a:pt x="3056" y="3189"/>
                    </a:lnTo>
                    <a:lnTo>
                      <a:pt x="2640" y="3656"/>
                    </a:lnTo>
                    <a:lnTo>
                      <a:pt x="2424" y="3483"/>
                    </a:lnTo>
                    <a:lnTo>
                      <a:pt x="2399" y="3468"/>
                    </a:lnTo>
                    <a:lnTo>
                      <a:pt x="2373" y="3459"/>
                    </a:lnTo>
                    <a:lnTo>
                      <a:pt x="2346" y="3456"/>
                    </a:lnTo>
                    <a:lnTo>
                      <a:pt x="2319" y="3459"/>
                    </a:lnTo>
                    <a:lnTo>
                      <a:pt x="2293" y="3468"/>
                    </a:lnTo>
                    <a:lnTo>
                      <a:pt x="2269" y="3482"/>
                    </a:lnTo>
                    <a:lnTo>
                      <a:pt x="2249" y="3502"/>
                    </a:lnTo>
                    <a:lnTo>
                      <a:pt x="2234" y="3527"/>
                    </a:lnTo>
                    <a:lnTo>
                      <a:pt x="2226" y="3553"/>
                    </a:lnTo>
                    <a:lnTo>
                      <a:pt x="2222" y="3579"/>
                    </a:lnTo>
                    <a:lnTo>
                      <a:pt x="2226" y="3607"/>
                    </a:lnTo>
                    <a:lnTo>
                      <a:pt x="2234" y="3633"/>
                    </a:lnTo>
                    <a:lnTo>
                      <a:pt x="2248" y="3655"/>
                    </a:lnTo>
                    <a:lnTo>
                      <a:pt x="2269" y="3676"/>
                    </a:lnTo>
                    <a:lnTo>
                      <a:pt x="2577" y="3922"/>
                    </a:lnTo>
                    <a:lnTo>
                      <a:pt x="2602" y="3938"/>
                    </a:lnTo>
                    <a:lnTo>
                      <a:pt x="2628" y="3947"/>
                    </a:lnTo>
                    <a:lnTo>
                      <a:pt x="2654" y="3950"/>
                    </a:lnTo>
                    <a:lnTo>
                      <a:pt x="2680" y="3947"/>
                    </a:lnTo>
                    <a:lnTo>
                      <a:pt x="2704" y="3939"/>
                    </a:lnTo>
                    <a:lnTo>
                      <a:pt x="2727" y="3926"/>
                    </a:lnTo>
                    <a:lnTo>
                      <a:pt x="2747" y="3909"/>
                    </a:lnTo>
                    <a:lnTo>
                      <a:pt x="3241" y="3353"/>
                    </a:lnTo>
                    <a:lnTo>
                      <a:pt x="3257" y="3329"/>
                    </a:lnTo>
                    <a:lnTo>
                      <a:pt x="3267" y="3304"/>
                    </a:lnTo>
                    <a:lnTo>
                      <a:pt x="3272" y="3277"/>
                    </a:lnTo>
                    <a:lnTo>
                      <a:pt x="3270" y="3250"/>
                    </a:lnTo>
                    <a:lnTo>
                      <a:pt x="3263" y="3224"/>
                    </a:lnTo>
                    <a:lnTo>
                      <a:pt x="3250" y="3199"/>
                    </a:lnTo>
                    <a:lnTo>
                      <a:pt x="3230" y="3178"/>
                    </a:lnTo>
                    <a:lnTo>
                      <a:pt x="3207" y="3163"/>
                    </a:lnTo>
                    <a:lnTo>
                      <a:pt x="3182" y="3152"/>
                    </a:lnTo>
                    <a:lnTo>
                      <a:pt x="3154" y="3147"/>
                    </a:lnTo>
                    <a:close/>
                    <a:moveTo>
                      <a:pt x="1173" y="3024"/>
                    </a:moveTo>
                    <a:lnTo>
                      <a:pt x="1728" y="3024"/>
                    </a:lnTo>
                    <a:lnTo>
                      <a:pt x="1748" y="3027"/>
                    </a:lnTo>
                    <a:lnTo>
                      <a:pt x="1765" y="3036"/>
                    </a:lnTo>
                    <a:lnTo>
                      <a:pt x="1778" y="3049"/>
                    </a:lnTo>
                    <a:lnTo>
                      <a:pt x="1787" y="3066"/>
                    </a:lnTo>
                    <a:lnTo>
                      <a:pt x="1790" y="3086"/>
                    </a:lnTo>
                    <a:lnTo>
                      <a:pt x="1790" y="3147"/>
                    </a:lnTo>
                    <a:lnTo>
                      <a:pt x="1787" y="3167"/>
                    </a:lnTo>
                    <a:lnTo>
                      <a:pt x="1778" y="3184"/>
                    </a:lnTo>
                    <a:lnTo>
                      <a:pt x="1765" y="3197"/>
                    </a:lnTo>
                    <a:lnTo>
                      <a:pt x="1748" y="3206"/>
                    </a:lnTo>
                    <a:lnTo>
                      <a:pt x="1728" y="3209"/>
                    </a:lnTo>
                    <a:lnTo>
                      <a:pt x="1173" y="3209"/>
                    </a:lnTo>
                    <a:lnTo>
                      <a:pt x="1153" y="3206"/>
                    </a:lnTo>
                    <a:lnTo>
                      <a:pt x="1136" y="3197"/>
                    </a:lnTo>
                    <a:lnTo>
                      <a:pt x="1123" y="3184"/>
                    </a:lnTo>
                    <a:lnTo>
                      <a:pt x="1114" y="3167"/>
                    </a:lnTo>
                    <a:lnTo>
                      <a:pt x="1111" y="3147"/>
                    </a:lnTo>
                    <a:lnTo>
                      <a:pt x="1111" y="3086"/>
                    </a:lnTo>
                    <a:lnTo>
                      <a:pt x="1114" y="3066"/>
                    </a:lnTo>
                    <a:lnTo>
                      <a:pt x="1123" y="3049"/>
                    </a:lnTo>
                    <a:lnTo>
                      <a:pt x="1136" y="3036"/>
                    </a:lnTo>
                    <a:lnTo>
                      <a:pt x="1153" y="3027"/>
                    </a:lnTo>
                    <a:lnTo>
                      <a:pt x="1173" y="3024"/>
                    </a:lnTo>
                    <a:close/>
                    <a:moveTo>
                      <a:pt x="956" y="2885"/>
                    </a:moveTo>
                    <a:lnTo>
                      <a:pt x="973" y="2889"/>
                    </a:lnTo>
                    <a:lnTo>
                      <a:pt x="988" y="2900"/>
                    </a:lnTo>
                    <a:lnTo>
                      <a:pt x="1000" y="2913"/>
                    </a:lnTo>
                    <a:lnTo>
                      <a:pt x="1007" y="2930"/>
                    </a:lnTo>
                    <a:lnTo>
                      <a:pt x="1007" y="2947"/>
                    </a:lnTo>
                    <a:lnTo>
                      <a:pt x="1003" y="2964"/>
                    </a:lnTo>
                    <a:lnTo>
                      <a:pt x="994" y="2979"/>
                    </a:lnTo>
                    <a:lnTo>
                      <a:pt x="766" y="3235"/>
                    </a:lnTo>
                    <a:lnTo>
                      <a:pt x="753" y="3245"/>
                    </a:lnTo>
                    <a:lnTo>
                      <a:pt x="738" y="3252"/>
                    </a:lnTo>
                    <a:lnTo>
                      <a:pt x="723" y="3254"/>
                    </a:lnTo>
                    <a:lnTo>
                      <a:pt x="704" y="3250"/>
                    </a:lnTo>
                    <a:lnTo>
                      <a:pt x="687" y="3241"/>
                    </a:lnTo>
                    <a:lnTo>
                      <a:pt x="546" y="3127"/>
                    </a:lnTo>
                    <a:lnTo>
                      <a:pt x="534" y="3114"/>
                    </a:lnTo>
                    <a:lnTo>
                      <a:pt x="526" y="3099"/>
                    </a:lnTo>
                    <a:lnTo>
                      <a:pt x="525" y="3082"/>
                    </a:lnTo>
                    <a:lnTo>
                      <a:pt x="527" y="3065"/>
                    </a:lnTo>
                    <a:lnTo>
                      <a:pt x="537" y="3048"/>
                    </a:lnTo>
                    <a:lnTo>
                      <a:pt x="550" y="3036"/>
                    </a:lnTo>
                    <a:lnTo>
                      <a:pt x="567" y="3029"/>
                    </a:lnTo>
                    <a:lnTo>
                      <a:pt x="584" y="3027"/>
                    </a:lnTo>
                    <a:lnTo>
                      <a:pt x="601" y="3031"/>
                    </a:lnTo>
                    <a:lnTo>
                      <a:pt x="616" y="3040"/>
                    </a:lnTo>
                    <a:lnTo>
                      <a:pt x="716" y="3120"/>
                    </a:lnTo>
                    <a:lnTo>
                      <a:pt x="909" y="2904"/>
                    </a:lnTo>
                    <a:lnTo>
                      <a:pt x="922" y="2892"/>
                    </a:lnTo>
                    <a:lnTo>
                      <a:pt x="939" y="2887"/>
                    </a:lnTo>
                    <a:lnTo>
                      <a:pt x="956" y="2885"/>
                    </a:lnTo>
                    <a:close/>
                    <a:moveTo>
                      <a:pt x="2717" y="2715"/>
                    </a:moveTo>
                    <a:lnTo>
                      <a:pt x="2798" y="2719"/>
                    </a:lnTo>
                    <a:lnTo>
                      <a:pt x="2878" y="2732"/>
                    </a:lnTo>
                    <a:lnTo>
                      <a:pt x="2955" y="2752"/>
                    </a:lnTo>
                    <a:lnTo>
                      <a:pt x="3029" y="2778"/>
                    </a:lnTo>
                    <a:lnTo>
                      <a:pt x="3099" y="2812"/>
                    </a:lnTo>
                    <a:lnTo>
                      <a:pt x="3165" y="2853"/>
                    </a:lnTo>
                    <a:lnTo>
                      <a:pt x="3226" y="2898"/>
                    </a:lnTo>
                    <a:lnTo>
                      <a:pt x="3284" y="2951"/>
                    </a:lnTo>
                    <a:lnTo>
                      <a:pt x="3335" y="3007"/>
                    </a:lnTo>
                    <a:lnTo>
                      <a:pt x="3382" y="3069"/>
                    </a:lnTo>
                    <a:lnTo>
                      <a:pt x="3422" y="3135"/>
                    </a:lnTo>
                    <a:lnTo>
                      <a:pt x="3456" y="3206"/>
                    </a:lnTo>
                    <a:lnTo>
                      <a:pt x="3483" y="3279"/>
                    </a:lnTo>
                    <a:lnTo>
                      <a:pt x="3503" y="3357"/>
                    </a:lnTo>
                    <a:lnTo>
                      <a:pt x="3515" y="3435"/>
                    </a:lnTo>
                    <a:lnTo>
                      <a:pt x="3518" y="3518"/>
                    </a:lnTo>
                    <a:lnTo>
                      <a:pt x="3515" y="3600"/>
                    </a:lnTo>
                    <a:lnTo>
                      <a:pt x="3503" y="3680"/>
                    </a:lnTo>
                    <a:lnTo>
                      <a:pt x="3483" y="3756"/>
                    </a:lnTo>
                    <a:lnTo>
                      <a:pt x="3456" y="3830"/>
                    </a:lnTo>
                    <a:lnTo>
                      <a:pt x="3422" y="3900"/>
                    </a:lnTo>
                    <a:lnTo>
                      <a:pt x="3382" y="3967"/>
                    </a:lnTo>
                    <a:lnTo>
                      <a:pt x="3335" y="4028"/>
                    </a:lnTo>
                    <a:lnTo>
                      <a:pt x="3284" y="4084"/>
                    </a:lnTo>
                    <a:lnTo>
                      <a:pt x="3226" y="4137"/>
                    </a:lnTo>
                    <a:lnTo>
                      <a:pt x="3165" y="4183"/>
                    </a:lnTo>
                    <a:lnTo>
                      <a:pt x="3099" y="4223"/>
                    </a:lnTo>
                    <a:lnTo>
                      <a:pt x="3029" y="4257"/>
                    </a:lnTo>
                    <a:lnTo>
                      <a:pt x="2955" y="4283"/>
                    </a:lnTo>
                    <a:lnTo>
                      <a:pt x="2878" y="4304"/>
                    </a:lnTo>
                    <a:lnTo>
                      <a:pt x="2798" y="4316"/>
                    </a:lnTo>
                    <a:lnTo>
                      <a:pt x="2717" y="4320"/>
                    </a:lnTo>
                    <a:lnTo>
                      <a:pt x="2635" y="4316"/>
                    </a:lnTo>
                    <a:lnTo>
                      <a:pt x="2555" y="4304"/>
                    </a:lnTo>
                    <a:lnTo>
                      <a:pt x="2477" y="4283"/>
                    </a:lnTo>
                    <a:lnTo>
                      <a:pt x="2404" y="4257"/>
                    </a:lnTo>
                    <a:lnTo>
                      <a:pt x="2333" y="4223"/>
                    </a:lnTo>
                    <a:lnTo>
                      <a:pt x="2268" y="4183"/>
                    </a:lnTo>
                    <a:lnTo>
                      <a:pt x="2206" y="4137"/>
                    </a:lnTo>
                    <a:lnTo>
                      <a:pt x="2149" y="4084"/>
                    </a:lnTo>
                    <a:lnTo>
                      <a:pt x="2098" y="4028"/>
                    </a:lnTo>
                    <a:lnTo>
                      <a:pt x="2050" y="3967"/>
                    </a:lnTo>
                    <a:lnTo>
                      <a:pt x="2011" y="3900"/>
                    </a:lnTo>
                    <a:lnTo>
                      <a:pt x="1977" y="3830"/>
                    </a:lnTo>
                    <a:lnTo>
                      <a:pt x="1950" y="3756"/>
                    </a:lnTo>
                    <a:lnTo>
                      <a:pt x="1930" y="3680"/>
                    </a:lnTo>
                    <a:lnTo>
                      <a:pt x="1918" y="3600"/>
                    </a:lnTo>
                    <a:lnTo>
                      <a:pt x="1914" y="3518"/>
                    </a:lnTo>
                    <a:lnTo>
                      <a:pt x="1918" y="3435"/>
                    </a:lnTo>
                    <a:lnTo>
                      <a:pt x="1930" y="3357"/>
                    </a:lnTo>
                    <a:lnTo>
                      <a:pt x="1950" y="3279"/>
                    </a:lnTo>
                    <a:lnTo>
                      <a:pt x="1977" y="3206"/>
                    </a:lnTo>
                    <a:lnTo>
                      <a:pt x="2011" y="3135"/>
                    </a:lnTo>
                    <a:lnTo>
                      <a:pt x="2050" y="3069"/>
                    </a:lnTo>
                    <a:lnTo>
                      <a:pt x="2098" y="3007"/>
                    </a:lnTo>
                    <a:lnTo>
                      <a:pt x="2149" y="2951"/>
                    </a:lnTo>
                    <a:lnTo>
                      <a:pt x="2206" y="2898"/>
                    </a:lnTo>
                    <a:lnTo>
                      <a:pt x="2268" y="2853"/>
                    </a:lnTo>
                    <a:lnTo>
                      <a:pt x="2333" y="2812"/>
                    </a:lnTo>
                    <a:lnTo>
                      <a:pt x="2404" y="2778"/>
                    </a:lnTo>
                    <a:lnTo>
                      <a:pt x="2477" y="2752"/>
                    </a:lnTo>
                    <a:lnTo>
                      <a:pt x="2555" y="2732"/>
                    </a:lnTo>
                    <a:lnTo>
                      <a:pt x="2635" y="2719"/>
                    </a:lnTo>
                    <a:lnTo>
                      <a:pt x="2717" y="2715"/>
                    </a:lnTo>
                    <a:close/>
                    <a:moveTo>
                      <a:pt x="1173" y="2469"/>
                    </a:moveTo>
                    <a:lnTo>
                      <a:pt x="1853" y="2469"/>
                    </a:lnTo>
                    <a:lnTo>
                      <a:pt x="1871" y="2472"/>
                    </a:lnTo>
                    <a:lnTo>
                      <a:pt x="1888" y="2481"/>
                    </a:lnTo>
                    <a:lnTo>
                      <a:pt x="1902" y="2494"/>
                    </a:lnTo>
                    <a:lnTo>
                      <a:pt x="1910" y="2511"/>
                    </a:lnTo>
                    <a:lnTo>
                      <a:pt x="1914" y="2530"/>
                    </a:lnTo>
                    <a:lnTo>
                      <a:pt x="1914" y="2592"/>
                    </a:lnTo>
                    <a:lnTo>
                      <a:pt x="1910" y="2612"/>
                    </a:lnTo>
                    <a:lnTo>
                      <a:pt x="1902" y="2629"/>
                    </a:lnTo>
                    <a:lnTo>
                      <a:pt x="1888" y="2642"/>
                    </a:lnTo>
                    <a:lnTo>
                      <a:pt x="1871" y="2651"/>
                    </a:lnTo>
                    <a:lnTo>
                      <a:pt x="1853" y="2654"/>
                    </a:lnTo>
                    <a:lnTo>
                      <a:pt x="1173" y="2654"/>
                    </a:lnTo>
                    <a:lnTo>
                      <a:pt x="1153" y="2651"/>
                    </a:lnTo>
                    <a:lnTo>
                      <a:pt x="1136" y="2642"/>
                    </a:lnTo>
                    <a:lnTo>
                      <a:pt x="1123" y="2629"/>
                    </a:lnTo>
                    <a:lnTo>
                      <a:pt x="1114" y="2612"/>
                    </a:lnTo>
                    <a:lnTo>
                      <a:pt x="1111" y="2592"/>
                    </a:lnTo>
                    <a:lnTo>
                      <a:pt x="1111" y="2530"/>
                    </a:lnTo>
                    <a:lnTo>
                      <a:pt x="1114" y="2511"/>
                    </a:lnTo>
                    <a:lnTo>
                      <a:pt x="1123" y="2494"/>
                    </a:lnTo>
                    <a:lnTo>
                      <a:pt x="1136" y="2481"/>
                    </a:lnTo>
                    <a:lnTo>
                      <a:pt x="1153" y="2472"/>
                    </a:lnTo>
                    <a:lnTo>
                      <a:pt x="1173" y="2469"/>
                    </a:lnTo>
                    <a:close/>
                    <a:moveTo>
                      <a:pt x="956" y="2356"/>
                    </a:moveTo>
                    <a:lnTo>
                      <a:pt x="973" y="2360"/>
                    </a:lnTo>
                    <a:lnTo>
                      <a:pt x="988" y="2371"/>
                    </a:lnTo>
                    <a:lnTo>
                      <a:pt x="1000" y="2384"/>
                    </a:lnTo>
                    <a:lnTo>
                      <a:pt x="1007" y="2401"/>
                    </a:lnTo>
                    <a:lnTo>
                      <a:pt x="1007" y="2418"/>
                    </a:lnTo>
                    <a:lnTo>
                      <a:pt x="1003" y="2435"/>
                    </a:lnTo>
                    <a:lnTo>
                      <a:pt x="994" y="2451"/>
                    </a:lnTo>
                    <a:lnTo>
                      <a:pt x="766" y="2706"/>
                    </a:lnTo>
                    <a:lnTo>
                      <a:pt x="753" y="2716"/>
                    </a:lnTo>
                    <a:lnTo>
                      <a:pt x="738" y="2723"/>
                    </a:lnTo>
                    <a:lnTo>
                      <a:pt x="723" y="2726"/>
                    </a:lnTo>
                    <a:lnTo>
                      <a:pt x="704" y="2722"/>
                    </a:lnTo>
                    <a:lnTo>
                      <a:pt x="687" y="2712"/>
                    </a:lnTo>
                    <a:lnTo>
                      <a:pt x="546" y="2599"/>
                    </a:lnTo>
                    <a:lnTo>
                      <a:pt x="534" y="2585"/>
                    </a:lnTo>
                    <a:lnTo>
                      <a:pt x="526" y="2570"/>
                    </a:lnTo>
                    <a:lnTo>
                      <a:pt x="525" y="2553"/>
                    </a:lnTo>
                    <a:lnTo>
                      <a:pt x="527" y="2536"/>
                    </a:lnTo>
                    <a:lnTo>
                      <a:pt x="537" y="2519"/>
                    </a:lnTo>
                    <a:lnTo>
                      <a:pt x="550" y="2507"/>
                    </a:lnTo>
                    <a:lnTo>
                      <a:pt x="567" y="2500"/>
                    </a:lnTo>
                    <a:lnTo>
                      <a:pt x="584" y="2498"/>
                    </a:lnTo>
                    <a:lnTo>
                      <a:pt x="601" y="2502"/>
                    </a:lnTo>
                    <a:lnTo>
                      <a:pt x="616" y="2511"/>
                    </a:lnTo>
                    <a:lnTo>
                      <a:pt x="716" y="2591"/>
                    </a:lnTo>
                    <a:lnTo>
                      <a:pt x="909" y="2375"/>
                    </a:lnTo>
                    <a:lnTo>
                      <a:pt x="922" y="2363"/>
                    </a:lnTo>
                    <a:lnTo>
                      <a:pt x="939" y="2358"/>
                    </a:lnTo>
                    <a:lnTo>
                      <a:pt x="956" y="2356"/>
                    </a:lnTo>
                    <a:close/>
                    <a:moveTo>
                      <a:pt x="1173" y="1975"/>
                    </a:moveTo>
                    <a:lnTo>
                      <a:pt x="2160" y="1975"/>
                    </a:lnTo>
                    <a:lnTo>
                      <a:pt x="2180" y="1978"/>
                    </a:lnTo>
                    <a:lnTo>
                      <a:pt x="2197" y="1987"/>
                    </a:lnTo>
                    <a:lnTo>
                      <a:pt x="2210" y="2000"/>
                    </a:lnTo>
                    <a:lnTo>
                      <a:pt x="2219" y="2017"/>
                    </a:lnTo>
                    <a:lnTo>
                      <a:pt x="2222" y="2037"/>
                    </a:lnTo>
                    <a:lnTo>
                      <a:pt x="2222" y="2098"/>
                    </a:lnTo>
                    <a:lnTo>
                      <a:pt x="2219" y="2118"/>
                    </a:lnTo>
                    <a:lnTo>
                      <a:pt x="2210" y="2135"/>
                    </a:lnTo>
                    <a:lnTo>
                      <a:pt x="2197" y="2148"/>
                    </a:lnTo>
                    <a:lnTo>
                      <a:pt x="2180" y="2157"/>
                    </a:lnTo>
                    <a:lnTo>
                      <a:pt x="2160" y="2160"/>
                    </a:lnTo>
                    <a:lnTo>
                      <a:pt x="1173" y="2160"/>
                    </a:lnTo>
                    <a:lnTo>
                      <a:pt x="1153" y="2157"/>
                    </a:lnTo>
                    <a:lnTo>
                      <a:pt x="1136" y="2148"/>
                    </a:lnTo>
                    <a:lnTo>
                      <a:pt x="1123" y="2135"/>
                    </a:lnTo>
                    <a:lnTo>
                      <a:pt x="1114" y="2118"/>
                    </a:lnTo>
                    <a:lnTo>
                      <a:pt x="1111" y="2098"/>
                    </a:lnTo>
                    <a:lnTo>
                      <a:pt x="1111" y="2037"/>
                    </a:lnTo>
                    <a:lnTo>
                      <a:pt x="1114" y="2017"/>
                    </a:lnTo>
                    <a:lnTo>
                      <a:pt x="1123" y="2000"/>
                    </a:lnTo>
                    <a:lnTo>
                      <a:pt x="1136" y="1987"/>
                    </a:lnTo>
                    <a:lnTo>
                      <a:pt x="1153" y="1978"/>
                    </a:lnTo>
                    <a:lnTo>
                      <a:pt x="1173" y="1975"/>
                    </a:lnTo>
                    <a:close/>
                    <a:moveTo>
                      <a:pt x="956" y="1831"/>
                    </a:moveTo>
                    <a:lnTo>
                      <a:pt x="973" y="1835"/>
                    </a:lnTo>
                    <a:lnTo>
                      <a:pt x="988" y="1846"/>
                    </a:lnTo>
                    <a:lnTo>
                      <a:pt x="1000" y="1859"/>
                    </a:lnTo>
                    <a:lnTo>
                      <a:pt x="1007" y="1876"/>
                    </a:lnTo>
                    <a:lnTo>
                      <a:pt x="1007" y="1893"/>
                    </a:lnTo>
                    <a:lnTo>
                      <a:pt x="1003" y="1910"/>
                    </a:lnTo>
                    <a:lnTo>
                      <a:pt x="994" y="1926"/>
                    </a:lnTo>
                    <a:lnTo>
                      <a:pt x="766" y="2181"/>
                    </a:lnTo>
                    <a:lnTo>
                      <a:pt x="753" y="2191"/>
                    </a:lnTo>
                    <a:lnTo>
                      <a:pt x="738" y="2198"/>
                    </a:lnTo>
                    <a:lnTo>
                      <a:pt x="723" y="2201"/>
                    </a:lnTo>
                    <a:lnTo>
                      <a:pt x="704" y="2197"/>
                    </a:lnTo>
                    <a:lnTo>
                      <a:pt x="687" y="2187"/>
                    </a:lnTo>
                    <a:lnTo>
                      <a:pt x="546" y="2074"/>
                    </a:lnTo>
                    <a:lnTo>
                      <a:pt x="534" y="2061"/>
                    </a:lnTo>
                    <a:lnTo>
                      <a:pt x="526" y="2045"/>
                    </a:lnTo>
                    <a:lnTo>
                      <a:pt x="525" y="2028"/>
                    </a:lnTo>
                    <a:lnTo>
                      <a:pt x="527" y="2009"/>
                    </a:lnTo>
                    <a:lnTo>
                      <a:pt x="537" y="1994"/>
                    </a:lnTo>
                    <a:lnTo>
                      <a:pt x="550" y="1982"/>
                    </a:lnTo>
                    <a:lnTo>
                      <a:pt x="567" y="1975"/>
                    </a:lnTo>
                    <a:lnTo>
                      <a:pt x="584" y="1973"/>
                    </a:lnTo>
                    <a:lnTo>
                      <a:pt x="601" y="1977"/>
                    </a:lnTo>
                    <a:lnTo>
                      <a:pt x="616" y="1986"/>
                    </a:lnTo>
                    <a:lnTo>
                      <a:pt x="716" y="2066"/>
                    </a:lnTo>
                    <a:lnTo>
                      <a:pt x="909" y="1850"/>
                    </a:lnTo>
                    <a:lnTo>
                      <a:pt x="922" y="1838"/>
                    </a:lnTo>
                    <a:lnTo>
                      <a:pt x="939" y="1833"/>
                    </a:lnTo>
                    <a:lnTo>
                      <a:pt x="956" y="1831"/>
                    </a:lnTo>
                    <a:close/>
                    <a:moveTo>
                      <a:pt x="1173" y="1419"/>
                    </a:moveTo>
                    <a:lnTo>
                      <a:pt x="2160" y="1419"/>
                    </a:lnTo>
                    <a:lnTo>
                      <a:pt x="2180" y="1423"/>
                    </a:lnTo>
                    <a:lnTo>
                      <a:pt x="2197" y="1431"/>
                    </a:lnTo>
                    <a:lnTo>
                      <a:pt x="2210" y="1445"/>
                    </a:lnTo>
                    <a:lnTo>
                      <a:pt x="2219" y="1462"/>
                    </a:lnTo>
                    <a:lnTo>
                      <a:pt x="2222" y="1481"/>
                    </a:lnTo>
                    <a:lnTo>
                      <a:pt x="2222" y="1543"/>
                    </a:lnTo>
                    <a:lnTo>
                      <a:pt x="2219" y="1562"/>
                    </a:lnTo>
                    <a:lnTo>
                      <a:pt x="2210" y="1579"/>
                    </a:lnTo>
                    <a:lnTo>
                      <a:pt x="2197" y="1593"/>
                    </a:lnTo>
                    <a:lnTo>
                      <a:pt x="2180" y="1601"/>
                    </a:lnTo>
                    <a:lnTo>
                      <a:pt x="2160" y="1605"/>
                    </a:lnTo>
                    <a:lnTo>
                      <a:pt x="1173" y="1605"/>
                    </a:lnTo>
                    <a:lnTo>
                      <a:pt x="1153" y="1601"/>
                    </a:lnTo>
                    <a:lnTo>
                      <a:pt x="1136" y="1593"/>
                    </a:lnTo>
                    <a:lnTo>
                      <a:pt x="1123" y="1579"/>
                    </a:lnTo>
                    <a:lnTo>
                      <a:pt x="1114" y="1562"/>
                    </a:lnTo>
                    <a:lnTo>
                      <a:pt x="1111" y="1543"/>
                    </a:lnTo>
                    <a:lnTo>
                      <a:pt x="1111" y="1481"/>
                    </a:lnTo>
                    <a:lnTo>
                      <a:pt x="1114" y="1462"/>
                    </a:lnTo>
                    <a:lnTo>
                      <a:pt x="1123" y="1445"/>
                    </a:lnTo>
                    <a:lnTo>
                      <a:pt x="1136" y="1431"/>
                    </a:lnTo>
                    <a:lnTo>
                      <a:pt x="1153" y="1423"/>
                    </a:lnTo>
                    <a:lnTo>
                      <a:pt x="1173" y="1419"/>
                    </a:lnTo>
                    <a:close/>
                    <a:moveTo>
                      <a:pt x="956" y="1282"/>
                    </a:moveTo>
                    <a:lnTo>
                      <a:pt x="973" y="1287"/>
                    </a:lnTo>
                    <a:lnTo>
                      <a:pt x="988" y="1296"/>
                    </a:lnTo>
                    <a:lnTo>
                      <a:pt x="1000" y="1310"/>
                    </a:lnTo>
                    <a:lnTo>
                      <a:pt x="1007" y="1326"/>
                    </a:lnTo>
                    <a:lnTo>
                      <a:pt x="1007" y="1344"/>
                    </a:lnTo>
                    <a:lnTo>
                      <a:pt x="1003" y="1361"/>
                    </a:lnTo>
                    <a:lnTo>
                      <a:pt x="994" y="1376"/>
                    </a:lnTo>
                    <a:lnTo>
                      <a:pt x="766" y="1632"/>
                    </a:lnTo>
                    <a:lnTo>
                      <a:pt x="753" y="1643"/>
                    </a:lnTo>
                    <a:lnTo>
                      <a:pt x="738" y="1649"/>
                    </a:lnTo>
                    <a:lnTo>
                      <a:pt x="723" y="1651"/>
                    </a:lnTo>
                    <a:lnTo>
                      <a:pt x="704" y="1648"/>
                    </a:lnTo>
                    <a:lnTo>
                      <a:pt x="687" y="1639"/>
                    </a:lnTo>
                    <a:lnTo>
                      <a:pt x="546" y="1525"/>
                    </a:lnTo>
                    <a:lnTo>
                      <a:pt x="534" y="1512"/>
                    </a:lnTo>
                    <a:lnTo>
                      <a:pt x="526" y="1495"/>
                    </a:lnTo>
                    <a:lnTo>
                      <a:pt x="525" y="1478"/>
                    </a:lnTo>
                    <a:lnTo>
                      <a:pt x="527" y="1461"/>
                    </a:lnTo>
                    <a:lnTo>
                      <a:pt x="537" y="1445"/>
                    </a:lnTo>
                    <a:lnTo>
                      <a:pt x="550" y="1433"/>
                    </a:lnTo>
                    <a:lnTo>
                      <a:pt x="567" y="1426"/>
                    </a:lnTo>
                    <a:lnTo>
                      <a:pt x="584" y="1424"/>
                    </a:lnTo>
                    <a:lnTo>
                      <a:pt x="601" y="1427"/>
                    </a:lnTo>
                    <a:lnTo>
                      <a:pt x="616" y="1436"/>
                    </a:lnTo>
                    <a:lnTo>
                      <a:pt x="716" y="1516"/>
                    </a:lnTo>
                    <a:lnTo>
                      <a:pt x="909" y="1301"/>
                    </a:lnTo>
                    <a:lnTo>
                      <a:pt x="922" y="1289"/>
                    </a:lnTo>
                    <a:lnTo>
                      <a:pt x="939" y="1283"/>
                    </a:lnTo>
                    <a:lnTo>
                      <a:pt x="956" y="1282"/>
                    </a:lnTo>
                    <a:close/>
                    <a:moveTo>
                      <a:pt x="186" y="432"/>
                    </a:moveTo>
                    <a:lnTo>
                      <a:pt x="686" y="432"/>
                    </a:lnTo>
                    <a:lnTo>
                      <a:pt x="681" y="463"/>
                    </a:lnTo>
                    <a:lnTo>
                      <a:pt x="679" y="496"/>
                    </a:lnTo>
                    <a:lnTo>
                      <a:pt x="683" y="546"/>
                    </a:lnTo>
                    <a:lnTo>
                      <a:pt x="695" y="593"/>
                    </a:lnTo>
                    <a:lnTo>
                      <a:pt x="713" y="636"/>
                    </a:lnTo>
                    <a:lnTo>
                      <a:pt x="738" y="677"/>
                    </a:lnTo>
                    <a:lnTo>
                      <a:pt x="768" y="712"/>
                    </a:lnTo>
                    <a:lnTo>
                      <a:pt x="805" y="744"/>
                    </a:lnTo>
                    <a:lnTo>
                      <a:pt x="846" y="768"/>
                    </a:lnTo>
                    <a:lnTo>
                      <a:pt x="889" y="787"/>
                    </a:lnTo>
                    <a:lnTo>
                      <a:pt x="936" y="799"/>
                    </a:lnTo>
                    <a:lnTo>
                      <a:pt x="986" y="802"/>
                    </a:lnTo>
                    <a:lnTo>
                      <a:pt x="1792" y="802"/>
                    </a:lnTo>
                    <a:lnTo>
                      <a:pt x="1842" y="799"/>
                    </a:lnTo>
                    <a:lnTo>
                      <a:pt x="1889" y="787"/>
                    </a:lnTo>
                    <a:lnTo>
                      <a:pt x="1933" y="768"/>
                    </a:lnTo>
                    <a:lnTo>
                      <a:pt x="1973" y="742"/>
                    </a:lnTo>
                    <a:lnTo>
                      <a:pt x="2009" y="712"/>
                    </a:lnTo>
                    <a:lnTo>
                      <a:pt x="2040" y="675"/>
                    </a:lnTo>
                    <a:lnTo>
                      <a:pt x="2065" y="635"/>
                    </a:lnTo>
                    <a:lnTo>
                      <a:pt x="2083" y="590"/>
                    </a:lnTo>
                    <a:lnTo>
                      <a:pt x="2095" y="542"/>
                    </a:lnTo>
                    <a:lnTo>
                      <a:pt x="2099" y="492"/>
                    </a:lnTo>
                    <a:lnTo>
                      <a:pt x="2098" y="462"/>
                    </a:lnTo>
                    <a:lnTo>
                      <a:pt x="2092" y="432"/>
                    </a:lnTo>
                    <a:lnTo>
                      <a:pt x="2470" y="432"/>
                    </a:lnTo>
                    <a:lnTo>
                      <a:pt x="2522" y="435"/>
                    </a:lnTo>
                    <a:lnTo>
                      <a:pt x="2569" y="442"/>
                    </a:lnTo>
                    <a:lnTo>
                      <a:pt x="2611" y="456"/>
                    </a:lnTo>
                    <a:lnTo>
                      <a:pt x="2650" y="471"/>
                    </a:lnTo>
                    <a:lnTo>
                      <a:pt x="2683" y="492"/>
                    </a:lnTo>
                    <a:lnTo>
                      <a:pt x="2712" y="517"/>
                    </a:lnTo>
                    <a:lnTo>
                      <a:pt x="2735" y="545"/>
                    </a:lnTo>
                    <a:lnTo>
                      <a:pt x="2754" y="575"/>
                    </a:lnTo>
                    <a:lnTo>
                      <a:pt x="2767" y="607"/>
                    </a:lnTo>
                    <a:lnTo>
                      <a:pt x="2776" y="643"/>
                    </a:lnTo>
                    <a:lnTo>
                      <a:pt x="2779" y="679"/>
                    </a:lnTo>
                    <a:lnTo>
                      <a:pt x="2779" y="2533"/>
                    </a:lnTo>
                    <a:lnTo>
                      <a:pt x="2747" y="2532"/>
                    </a:lnTo>
                    <a:lnTo>
                      <a:pt x="2717" y="2530"/>
                    </a:lnTo>
                    <a:lnTo>
                      <a:pt x="2632" y="2534"/>
                    </a:lnTo>
                    <a:lnTo>
                      <a:pt x="2549" y="2545"/>
                    </a:lnTo>
                    <a:lnTo>
                      <a:pt x="2470" y="2563"/>
                    </a:lnTo>
                    <a:lnTo>
                      <a:pt x="2470" y="1111"/>
                    </a:lnTo>
                    <a:lnTo>
                      <a:pt x="309" y="1111"/>
                    </a:lnTo>
                    <a:lnTo>
                      <a:pt x="309" y="3579"/>
                    </a:lnTo>
                    <a:lnTo>
                      <a:pt x="1732" y="3579"/>
                    </a:lnTo>
                    <a:lnTo>
                      <a:pt x="1740" y="3660"/>
                    </a:lnTo>
                    <a:lnTo>
                      <a:pt x="1754" y="3739"/>
                    </a:lnTo>
                    <a:lnTo>
                      <a:pt x="1775" y="3815"/>
                    </a:lnTo>
                    <a:lnTo>
                      <a:pt x="1802" y="3888"/>
                    </a:lnTo>
                    <a:lnTo>
                      <a:pt x="247" y="3888"/>
                    </a:lnTo>
                    <a:lnTo>
                      <a:pt x="203" y="3884"/>
                    </a:lnTo>
                    <a:lnTo>
                      <a:pt x="161" y="3872"/>
                    </a:lnTo>
                    <a:lnTo>
                      <a:pt x="123" y="3854"/>
                    </a:lnTo>
                    <a:lnTo>
                      <a:pt x="87" y="3830"/>
                    </a:lnTo>
                    <a:lnTo>
                      <a:pt x="59" y="3800"/>
                    </a:lnTo>
                    <a:lnTo>
                      <a:pt x="34" y="3766"/>
                    </a:lnTo>
                    <a:lnTo>
                      <a:pt x="15" y="3727"/>
                    </a:lnTo>
                    <a:lnTo>
                      <a:pt x="4" y="3685"/>
                    </a:lnTo>
                    <a:lnTo>
                      <a:pt x="0" y="3641"/>
                    </a:lnTo>
                    <a:lnTo>
                      <a:pt x="0" y="679"/>
                    </a:lnTo>
                    <a:lnTo>
                      <a:pt x="4" y="639"/>
                    </a:lnTo>
                    <a:lnTo>
                      <a:pt x="11" y="601"/>
                    </a:lnTo>
                    <a:lnTo>
                      <a:pt x="26" y="566"/>
                    </a:lnTo>
                    <a:lnTo>
                      <a:pt x="44" y="533"/>
                    </a:lnTo>
                    <a:lnTo>
                      <a:pt x="65" y="504"/>
                    </a:lnTo>
                    <a:lnTo>
                      <a:pt x="87" y="479"/>
                    </a:lnTo>
                    <a:lnTo>
                      <a:pt x="112" y="459"/>
                    </a:lnTo>
                    <a:lnTo>
                      <a:pt x="137" y="445"/>
                    </a:lnTo>
                    <a:lnTo>
                      <a:pt x="162" y="435"/>
                    </a:lnTo>
                    <a:lnTo>
                      <a:pt x="186" y="432"/>
                    </a:lnTo>
                    <a:close/>
                    <a:moveTo>
                      <a:pt x="1389" y="123"/>
                    </a:moveTo>
                    <a:lnTo>
                      <a:pt x="1364" y="127"/>
                    </a:lnTo>
                    <a:lnTo>
                      <a:pt x="1342" y="136"/>
                    </a:lnTo>
                    <a:lnTo>
                      <a:pt x="1324" y="151"/>
                    </a:lnTo>
                    <a:lnTo>
                      <a:pt x="1309" y="169"/>
                    </a:lnTo>
                    <a:lnTo>
                      <a:pt x="1300" y="191"/>
                    </a:lnTo>
                    <a:lnTo>
                      <a:pt x="1296" y="216"/>
                    </a:lnTo>
                    <a:lnTo>
                      <a:pt x="1300" y="241"/>
                    </a:lnTo>
                    <a:lnTo>
                      <a:pt x="1309" y="263"/>
                    </a:lnTo>
                    <a:lnTo>
                      <a:pt x="1324" y="281"/>
                    </a:lnTo>
                    <a:lnTo>
                      <a:pt x="1342" y="296"/>
                    </a:lnTo>
                    <a:lnTo>
                      <a:pt x="1364" y="305"/>
                    </a:lnTo>
                    <a:lnTo>
                      <a:pt x="1389" y="309"/>
                    </a:lnTo>
                    <a:lnTo>
                      <a:pt x="1414" y="305"/>
                    </a:lnTo>
                    <a:lnTo>
                      <a:pt x="1436" y="296"/>
                    </a:lnTo>
                    <a:lnTo>
                      <a:pt x="1455" y="281"/>
                    </a:lnTo>
                    <a:lnTo>
                      <a:pt x="1469" y="263"/>
                    </a:lnTo>
                    <a:lnTo>
                      <a:pt x="1478" y="241"/>
                    </a:lnTo>
                    <a:lnTo>
                      <a:pt x="1482" y="216"/>
                    </a:lnTo>
                    <a:lnTo>
                      <a:pt x="1478" y="191"/>
                    </a:lnTo>
                    <a:lnTo>
                      <a:pt x="1469" y="169"/>
                    </a:lnTo>
                    <a:lnTo>
                      <a:pt x="1455" y="151"/>
                    </a:lnTo>
                    <a:lnTo>
                      <a:pt x="1436" y="136"/>
                    </a:lnTo>
                    <a:lnTo>
                      <a:pt x="1414" y="127"/>
                    </a:lnTo>
                    <a:lnTo>
                      <a:pt x="1389" y="123"/>
                    </a:lnTo>
                    <a:close/>
                    <a:moveTo>
                      <a:pt x="1387" y="0"/>
                    </a:moveTo>
                    <a:lnTo>
                      <a:pt x="1392" y="0"/>
                    </a:lnTo>
                    <a:lnTo>
                      <a:pt x="1430" y="4"/>
                    </a:lnTo>
                    <a:lnTo>
                      <a:pt x="1466" y="13"/>
                    </a:lnTo>
                    <a:lnTo>
                      <a:pt x="1499" y="29"/>
                    </a:lnTo>
                    <a:lnTo>
                      <a:pt x="1529" y="50"/>
                    </a:lnTo>
                    <a:lnTo>
                      <a:pt x="1555" y="76"/>
                    </a:lnTo>
                    <a:lnTo>
                      <a:pt x="1576" y="106"/>
                    </a:lnTo>
                    <a:lnTo>
                      <a:pt x="1592" y="139"/>
                    </a:lnTo>
                    <a:lnTo>
                      <a:pt x="1601" y="175"/>
                    </a:lnTo>
                    <a:lnTo>
                      <a:pt x="1605" y="213"/>
                    </a:lnTo>
                    <a:lnTo>
                      <a:pt x="1605" y="216"/>
                    </a:lnTo>
                    <a:lnTo>
                      <a:pt x="1608" y="241"/>
                    </a:lnTo>
                    <a:lnTo>
                      <a:pt x="1618" y="263"/>
                    </a:lnTo>
                    <a:lnTo>
                      <a:pt x="1633" y="281"/>
                    </a:lnTo>
                    <a:lnTo>
                      <a:pt x="1651" y="296"/>
                    </a:lnTo>
                    <a:lnTo>
                      <a:pt x="1672" y="305"/>
                    </a:lnTo>
                    <a:lnTo>
                      <a:pt x="1697" y="309"/>
                    </a:lnTo>
                    <a:lnTo>
                      <a:pt x="1792" y="309"/>
                    </a:lnTo>
                    <a:lnTo>
                      <a:pt x="1829" y="313"/>
                    </a:lnTo>
                    <a:lnTo>
                      <a:pt x="1863" y="323"/>
                    </a:lnTo>
                    <a:lnTo>
                      <a:pt x="1895" y="340"/>
                    </a:lnTo>
                    <a:lnTo>
                      <a:pt x="1922" y="363"/>
                    </a:lnTo>
                    <a:lnTo>
                      <a:pt x="1944" y="389"/>
                    </a:lnTo>
                    <a:lnTo>
                      <a:pt x="1961" y="420"/>
                    </a:lnTo>
                    <a:lnTo>
                      <a:pt x="1972" y="456"/>
                    </a:lnTo>
                    <a:lnTo>
                      <a:pt x="1976" y="492"/>
                    </a:lnTo>
                    <a:lnTo>
                      <a:pt x="1976" y="496"/>
                    </a:lnTo>
                    <a:lnTo>
                      <a:pt x="1972" y="533"/>
                    </a:lnTo>
                    <a:lnTo>
                      <a:pt x="1961" y="567"/>
                    </a:lnTo>
                    <a:lnTo>
                      <a:pt x="1944" y="598"/>
                    </a:lnTo>
                    <a:lnTo>
                      <a:pt x="1922" y="626"/>
                    </a:lnTo>
                    <a:lnTo>
                      <a:pt x="1895" y="648"/>
                    </a:lnTo>
                    <a:lnTo>
                      <a:pt x="1863" y="665"/>
                    </a:lnTo>
                    <a:lnTo>
                      <a:pt x="1829" y="675"/>
                    </a:lnTo>
                    <a:lnTo>
                      <a:pt x="1792" y="679"/>
                    </a:lnTo>
                    <a:lnTo>
                      <a:pt x="986" y="679"/>
                    </a:lnTo>
                    <a:lnTo>
                      <a:pt x="949" y="675"/>
                    </a:lnTo>
                    <a:lnTo>
                      <a:pt x="915" y="665"/>
                    </a:lnTo>
                    <a:lnTo>
                      <a:pt x="884" y="648"/>
                    </a:lnTo>
                    <a:lnTo>
                      <a:pt x="856" y="626"/>
                    </a:lnTo>
                    <a:lnTo>
                      <a:pt x="834" y="598"/>
                    </a:lnTo>
                    <a:lnTo>
                      <a:pt x="817" y="567"/>
                    </a:lnTo>
                    <a:lnTo>
                      <a:pt x="806" y="533"/>
                    </a:lnTo>
                    <a:lnTo>
                      <a:pt x="802" y="496"/>
                    </a:lnTo>
                    <a:lnTo>
                      <a:pt x="802" y="492"/>
                    </a:lnTo>
                    <a:lnTo>
                      <a:pt x="806" y="456"/>
                    </a:lnTo>
                    <a:lnTo>
                      <a:pt x="817" y="420"/>
                    </a:lnTo>
                    <a:lnTo>
                      <a:pt x="834" y="389"/>
                    </a:lnTo>
                    <a:lnTo>
                      <a:pt x="856" y="363"/>
                    </a:lnTo>
                    <a:lnTo>
                      <a:pt x="884" y="340"/>
                    </a:lnTo>
                    <a:lnTo>
                      <a:pt x="915" y="323"/>
                    </a:lnTo>
                    <a:lnTo>
                      <a:pt x="949" y="313"/>
                    </a:lnTo>
                    <a:lnTo>
                      <a:pt x="986" y="309"/>
                    </a:lnTo>
                    <a:lnTo>
                      <a:pt x="1081" y="309"/>
                    </a:lnTo>
                    <a:lnTo>
                      <a:pt x="1105" y="305"/>
                    </a:lnTo>
                    <a:lnTo>
                      <a:pt x="1127" y="296"/>
                    </a:lnTo>
                    <a:lnTo>
                      <a:pt x="1146" y="281"/>
                    </a:lnTo>
                    <a:lnTo>
                      <a:pt x="1160" y="263"/>
                    </a:lnTo>
                    <a:lnTo>
                      <a:pt x="1169" y="241"/>
                    </a:lnTo>
                    <a:lnTo>
                      <a:pt x="1173" y="216"/>
                    </a:lnTo>
                    <a:lnTo>
                      <a:pt x="1173" y="213"/>
                    </a:lnTo>
                    <a:lnTo>
                      <a:pt x="1177" y="175"/>
                    </a:lnTo>
                    <a:lnTo>
                      <a:pt x="1186" y="139"/>
                    </a:lnTo>
                    <a:lnTo>
                      <a:pt x="1202" y="106"/>
                    </a:lnTo>
                    <a:lnTo>
                      <a:pt x="1223" y="76"/>
                    </a:lnTo>
                    <a:lnTo>
                      <a:pt x="1249" y="50"/>
                    </a:lnTo>
                    <a:lnTo>
                      <a:pt x="1279" y="29"/>
                    </a:lnTo>
                    <a:lnTo>
                      <a:pt x="1312" y="13"/>
                    </a:lnTo>
                    <a:lnTo>
                      <a:pt x="1349" y="4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FA5A825-B450-4296-BBE0-550ABF4B45E9}"/>
              </a:ext>
            </a:extLst>
          </p:cNvPr>
          <p:cNvGrpSpPr/>
          <p:nvPr/>
        </p:nvGrpSpPr>
        <p:grpSpPr>
          <a:xfrm>
            <a:off x="5134120" y="1147947"/>
            <a:ext cx="2049422" cy="5448218"/>
            <a:chOff x="5134120" y="957533"/>
            <a:chExt cx="2049422" cy="5448218"/>
          </a:xfrm>
        </p:grpSpPr>
        <p:sp>
          <p:nvSpPr>
            <p:cNvPr id="28" name="Round Same Side Corner Rectangle 126">
              <a:extLst>
                <a:ext uri="{FF2B5EF4-FFF2-40B4-BE49-F238E27FC236}">
                  <a16:creationId xmlns:a16="http://schemas.microsoft.com/office/drawing/2014/main" id="{710282AF-4CFC-4A2A-BD41-0AD874299CB3}"/>
                </a:ext>
              </a:extLst>
            </p:cNvPr>
            <p:cNvSpPr/>
            <p:nvPr/>
          </p:nvSpPr>
          <p:spPr>
            <a:xfrm>
              <a:off x="5134120" y="957533"/>
              <a:ext cx="2049422" cy="5448218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2D59A91-8862-48F5-9CED-01292E6CFB0D}"/>
                </a:ext>
              </a:extLst>
            </p:cNvPr>
            <p:cNvGrpSpPr/>
            <p:nvPr/>
          </p:nvGrpSpPr>
          <p:grpSpPr>
            <a:xfrm>
              <a:off x="5262629" y="4376063"/>
              <a:ext cx="1800000" cy="1800000"/>
              <a:chOff x="5262629" y="4376063"/>
              <a:chExt cx="1800000" cy="1800000"/>
            </a:xfrm>
          </p:grpSpPr>
          <p:sp>
            <p:nvSpPr>
              <p:cNvPr id="30" name="Donut 6">
                <a:extLst>
                  <a:ext uri="{FF2B5EF4-FFF2-40B4-BE49-F238E27FC236}">
                    <a16:creationId xmlns:a16="http://schemas.microsoft.com/office/drawing/2014/main" id="{57BCD126-05FF-490A-A605-53BA38B23F72}"/>
                  </a:ext>
                </a:extLst>
              </p:cNvPr>
              <p:cNvSpPr/>
              <p:nvPr/>
            </p:nvSpPr>
            <p:spPr>
              <a:xfrm>
                <a:off x="5262629" y="4376063"/>
                <a:ext cx="1800000" cy="1800000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Graphique 3" descr="Argent avec un remplissage uni">
                <a:extLst>
                  <a:ext uri="{FF2B5EF4-FFF2-40B4-BE49-F238E27FC236}">
                    <a16:creationId xmlns:a16="http://schemas.microsoft.com/office/drawing/2014/main" id="{0BDAC82E-6D39-E07E-260B-E022C456A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5656211" y="4769645"/>
                <a:ext cx="1012836" cy="1012836"/>
              </a:xfrm>
              <a:prstGeom prst="rect">
                <a:avLst/>
              </a:prstGeom>
            </p:spPr>
          </p:pic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741EDEB3-6ED4-A69C-760B-753E858CE3FC}"/>
                </a:ext>
              </a:extLst>
            </p:cNvPr>
            <p:cNvGrpSpPr/>
            <p:nvPr/>
          </p:nvGrpSpPr>
          <p:grpSpPr>
            <a:xfrm>
              <a:off x="5219780" y="1236755"/>
              <a:ext cx="1878103" cy="1712243"/>
              <a:chOff x="5108107" y="2313017"/>
              <a:chExt cx="1878103" cy="1712243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CAC518F4-16CB-F521-74DB-C2988558236E}"/>
                  </a:ext>
                </a:extLst>
              </p:cNvPr>
              <p:cNvSpPr txBox="1"/>
              <p:nvPr/>
            </p:nvSpPr>
            <p:spPr>
              <a:xfrm>
                <a:off x="5108107" y="2313017"/>
                <a:ext cx="1878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+ 88M$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E16E777-6AD6-1467-3C3E-1F6A9C412448}"/>
                  </a:ext>
                </a:extLst>
              </p:cNvPr>
              <p:cNvSpPr txBox="1"/>
              <p:nvPr/>
            </p:nvSpPr>
            <p:spPr>
              <a:xfrm>
                <a:off x="5121510" y="2824931"/>
                <a:ext cx="18646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 fontAlgn="base"/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subventions et 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contrats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</a:t>
                </a:r>
                <a:r>
                  <a:rPr lang="en-US" sz="1800" b="0" i="0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​</a:t>
                </a:r>
                <a:endParaRPr lang="en-US" b="0" i="0">
                  <a:solidFill>
                    <a:srgbClr val="004071"/>
                  </a:solidFill>
                  <a:effectLst/>
                  <a:latin typeface="Franklin Gothic Medium" panose="020B0603020102020204" pitchFamily="34" charset="0"/>
                </a:endParaRPr>
              </a:p>
              <a:p>
                <a:pPr algn="ctr" rtl="0" fontAlgn="base"/>
                <a:r>
                  <a:rPr lang="en-US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de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 recherche</a:t>
                </a:r>
                <a:b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</a:b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par 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année</a:t>
                </a:r>
                <a:endParaRPr lang="en-US" b="0" i="0">
                  <a:solidFill>
                    <a:srgbClr val="004071"/>
                  </a:solidFill>
                  <a:effectLst/>
                  <a:latin typeface="Franklin Gothic Medium" panose="020B0603020102020204" pitchFamily="34" charset="0"/>
                </a:endParaRPr>
              </a:p>
            </p:txBody>
          </p: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0079522-986D-4CA7-840B-482ABADB8D87}"/>
              </a:ext>
            </a:extLst>
          </p:cNvPr>
          <p:cNvGrpSpPr/>
          <p:nvPr/>
        </p:nvGrpSpPr>
        <p:grpSpPr>
          <a:xfrm>
            <a:off x="7348107" y="1147947"/>
            <a:ext cx="2160000" cy="5448218"/>
            <a:chOff x="7348107" y="957533"/>
            <a:chExt cx="2160000" cy="5448218"/>
          </a:xfrm>
        </p:grpSpPr>
        <p:sp>
          <p:nvSpPr>
            <p:cNvPr id="37" name="Round Same Side Corner Rectangle 126">
              <a:extLst>
                <a:ext uri="{FF2B5EF4-FFF2-40B4-BE49-F238E27FC236}">
                  <a16:creationId xmlns:a16="http://schemas.microsoft.com/office/drawing/2014/main" id="{F3C16D22-98AD-415C-85F8-8CB91F0FE2CD}"/>
                </a:ext>
              </a:extLst>
            </p:cNvPr>
            <p:cNvSpPr/>
            <p:nvPr/>
          </p:nvSpPr>
          <p:spPr>
            <a:xfrm>
              <a:off x="7348107" y="957533"/>
              <a:ext cx="2160000" cy="5448218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3B8157F-2953-4EBC-A561-1EF54501BFFA}"/>
                </a:ext>
              </a:extLst>
            </p:cNvPr>
            <p:cNvGrpSpPr/>
            <p:nvPr/>
          </p:nvGrpSpPr>
          <p:grpSpPr>
            <a:xfrm>
              <a:off x="7528107" y="4376063"/>
              <a:ext cx="1800000" cy="1800000"/>
              <a:chOff x="7528107" y="4376063"/>
              <a:chExt cx="1800000" cy="1800000"/>
            </a:xfrm>
          </p:grpSpPr>
          <p:sp>
            <p:nvSpPr>
              <p:cNvPr id="39" name="Donut 6">
                <a:extLst>
                  <a:ext uri="{FF2B5EF4-FFF2-40B4-BE49-F238E27FC236}">
                    <a16:creationId xmlns:a16="http://schemas.microsoft.com/office/drawing/2014/main" id="{DE05ECBC-3DEB-4CC3-83DF-D301695C162C}"/>
                  </a:ext>
                </a:extLst>
              </p:cNvPr>
              <p:cNvSpPr/>
              <p:nvPr/>
            </p:nvSpPr>
            <p:spPr>
              <a:xfrm>
                <a:off x="7528107" y="4376063"/>
                <a:ext cx="1800000" cy="1800000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" name="Graphique 5" descr="Toque d'étudiant avec un remplissage uni">
                <a:extLst>
                  <a:ext uri="{FF2B5EF4-FFF2-40B4-BE49-F238E27FC236}">
                    <a16:creationId xmlns:a16="http://schemas.microsoft.com/office/drawing/2014/main" id="{AE6390AE-B138-9D29-85BA-28A507E15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6304" r="6304"/>
              <a:stretch/>
            </p:blipFill>
            <p:spPr>
              <a:xfrm>
                <a:off x="7883098" y="4652421"/>
                <a:ext cx="1090019" cy="1247285"/>
              </a:xfrm>
              <a:prstGeom prst="rect">
                <a:avLst/>
              </a:prstGeom>
            </p:spPr>
          </p:pic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04D553C6-DD09-36DF-9C1F-9939E5E6A075}"/>
                </a:ext>
              </a:extLst>
            </p:cNvPr>
            <p:cNvGrpSpPr/>
            <p:nvPr/>
          </p:nvGrpSpPr>
          <p:grpSpPr>
            <a:xfrm>
              <a:off x="7374437" y="1236755"/>
              <a:ext cx="2107341" cy="2942517"/>
              <a:chOff x="7260920" y="1461793"/>
              <a:chExt cx="2107341" cy="2942517"/>
            </a:xfrm>
          </p:grpSpPr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F22AFD3C-B27C-180E-317D-557EF0DDC8FD}"/>
                  </a:ext>
                </a:extLst>
              </p:cNvPr>
              <p:cNvSpPr txBox="1"/>
              <p:nvPr/>
            </p:nvSpPr>
            <p:spPr>
              <a:xfrm>
                <a:off x="7554996" y="1461793"/>
                <a:ext cx="1519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37</a:t>
                </a:r>
                <a:endParaRPr lang="fr-CA" sz="440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20BC43E-CAAF-AC8E-F594-99DA4EE20837}"/>
                  </a:ext>
                </a:extLst>
              </p:cNvPr>
              <p:cNvSpPr txBox="1"/>
              <p:nvPr/>
            </p:nvSpPr>
            <p:spPr>
              <a:xfrm>
                <a:off x="7380167" y="1949105"/>
                <a:ext cx="186884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 fontAlgn="base"/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chaires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de</a:t>
                </a:r>
                <a:b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</a:b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recherche ; </a:t>
                </a:r>
                <a:r>
                  <a:rPr lang="en-US" sz="1800" b="0" i="0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​</a:t>
                </a:r>
                <a:endParaRPr lang="en-US" b="0" i="0">
                  <a:solidFill>
                    <a:srgbClr val="004071"/>
                  </a:solidFill>
                  <a:effectLst/>
                  <a:latin typeface="Franklin Gothic Medium" panose="020B0603020102020204" pitchFamily="34" charset="0"/>
                </a:endParaRPr>
              </a:p>
              <a:p>
                <a:pPr algn="ctr" rtl="0" fontAlgn="base"/>
                <a:r>
                  <a:rPr lang="en-US" sz="2400" b="1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14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du Canada</a:t>
                </a:r>
                <a:endParaRPr lang="en-US" b="0" i="0">
                  <a:solidFill>
                    <a:srgbClr val="004071"/>
                  </a:solidFill>
                  <a:effectLst/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14B6CB1C-BA2D-4576-DD78-087FC7191957}"/>
                  </a:ext>
                </a:extLst>
              </p:cNvPr>
              <p:cNvSpPr txBox="1"/>
              <p:nvPr/>
            </p:nvSpPr>
            <p:spPr>
              <a:xfrm>
                <a:off x="7380167" y="2875733"/>
                <a:ext cx="18688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44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+ </a:t>
                </a:r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1100</a:t>
                </a:r>
                <a:endParaRPr lang="fr-CA" sz="440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3DB332AD-E9EE-030D-B288-633AA680CC25}"/>
                  </a:ext>
                </a:extLst>
              </p:cNvPr>
              <p:cNvSpPr txBox="1"/>
              <p:nvPr/>
            </p:nvSpPr>
            <p:spPr>
              <a:xfrm>
                <a:off x="7260920" y="3480980"/>
                <a:ext cx="21073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publications revues par les pairs par 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année</a:t>
                </a:r>
                <a:endParaRPr lang="en-US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</p:grp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5DD35543-0254-48E2-81C2-A95CF873033F}"/>
              </a:ext>
            </a:extLst>
          </p:cNvPr>
          <p:cNvGrpSpPr/>
          <p:nvPr/>
        </p:nvGrpSpPr>
        <p:grpSpPr>
          <a:xfrm>
            <a:off x="9672673" y="1147946"/>
            <a:ext cx="2049422" cy="5458403"/>
            <a:chOff x="9672673" y="957532"/>
            <a:chExt cx="2049422" cy="5458403"/>
          </a:xfrm>
        </p:grpSpPr>
        <p:sp>
          <p:nvSpPr>
            <p:cNvPr id="46" name="Round Same Side Corner Rectangle 126">
              <a:extLst>
                <a:ext uri="{FF2B5EF4-FFF2-40B4-BE49-F238E27FC236}">
                  <a16:creationId xmlns:a16="http://schemas.microsoft.com/office/drawing/2014/main" id="{A1FA8CF3-A8D6-46FA-81C6-E5328C6262F2}"/>
                </a:ext>
              </a:extLst>
            </p:cNvPr>
            <p:cNvSpPr/>
            <p:nvPr/>
          </p:nvSpPr>
          <p:spPr>
            <a:xfrm>
              <a:off x="9672673" y="957532"/>
              <a:ext cx="2049422" cy="5458403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441F00FB-853E-4F06-BB52-93191D45249A}"/>
                </a:ext>
              </a:extLst>
            </p:cNvPr>
            <p:cNvGrpSpPr/>
            <p:nvPr/>
          </p:nvGrpSpPr>
          <p:grpSpPr>
            <a:xfrm>
              <a:off x="9765035" y="969498"/>
              <a:ext cx="1864699" cy="3387614"/>
              <a:chOff x="9765035" y="969498"/>
              <a:chExt cx="1864699" cy="3387614"/>
            </a:xfrm>
          </p:grpSpPr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0247CB4-93B0-E52A-1FAD-7E92318EB9F5}"/>
                  </a:ext>
                </a:extLst>
              </p:cNvPr>
              <p:cNvSpPr txBox="1"/>
              <p:nvPr/>
            </p:nvSpPr>
            <p:spPr>
              <a:xfrm>
                <a:off x="9765035" y="969498"/>
                <a:ext cx="18646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48 000 M</a:t>
                </a:r>
                <a:r>
                  <a:rPr lang="en-US" sz="2400" b="1" baseline="300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2</a:t>
                </a:r>
                <a:endParaRPr lang="fr-CA" sz="240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B4B96E0-46BF-E9F7-BEE5-D2E019FC8780}"/>
                  </a:ext>
                </a:extLst>
              </p:cNvPr>
              <p:cNvSpPr txBox="1"/>
              <p:nvPr/>
            </p:nvSpPr>
            <p:spPr>
              <a:xfrm>
                <a:off x="9765035" y="1904795"/>
                <a:ext cx="1864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75</a:t>
                </a:r>
                <a:endParaRPr lang="fr-CA" sz="440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3D859216-B38A-8AE3-C3EC-A76391FE0F9C}"/>
                  </a:ext>
                </a:extLst>
              </p:cNvPr>
              <p:cNvSpPr txBox="1"/>
              <p:nvPr/>
            </p:nvSpPr>
            <p:spPr>
              <a:xfrm>
                <a:off x="9765035" y="2362026"/>
                <a:ext cx="1864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err="1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  <a:t>l</a:t>
                </a:r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aboratoires</a:t>
                </a:r>
                <a:br>
                  <a:rPr lang="en-US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</a:b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de recherche</a:t>
                </a:r>
                <a:endParaRPr lang="en-US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DE2A9813-BDF8-85E0-FE56-3F2F0F84CEE8}"/>
                  </a:ext>
                </a:extLst>
              </p:cNvPr>
              <p:cNvSpPr txBox="1"/>
              <p:nvPr/>
            </p:nvSpPr>
            <p:spPr>
              <a:xfrm>
                <a:off x="9765035" y="2954535"/>
                <a:ext cx="1864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20</a:t>
                </a:r>
                <a:endParaRPr lang="fr-CA" sz="440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4228861-71FE-20FC-3770-24C1DD2B460F}"/>
                  </a:ext>
                </a:extLst>
              </p:cNvPr>
              <p:cNvSpPr txBox="1"/>
              <p:nvPr/>
            </p:nvSpPr>
            <p:spPr>
              <a:xfrm>
                <a:off x="9765035" y="3433782"/>
                <a:ext cx="18646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plateformes</a:t>
                </a: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 </a:t>
                </a:r>
              </a:p>
              <a:p>
                <a:pPr algn="ctr"/>
                <a:r>
                  <a:rPr lang="en-US" sz="1800" b="0" i="0" u="none" strike="noStrike" err="1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technologiques</a:t>
                </a:r>
                <a:br>
                  <a:rPr lang="en-US">
                    <a:solidFill>
                      <a:srgbClr val="FFFFFF"/>
                    </a:solidFill>
                    <a:latin typeface="Franklin Gothic Medium" panose="020B0603020102020204" pitchFamily="34" charset="0"/>
                  </a:rPr>
                </a:br>
                <a:r>
                  <a:rPr lang="en-US" sz="1800" b="0" i="0" u="none" strike="noStrike">
                    <a:solidFill>
                      <a:srgbClr val="FFFFFF"/>
                    </a:solidFill>
                    <a:effectLst/>
                    <a:latin typeface="Franklin Gothic Medium" panose="020B0603020102020204" pitchFamily="34" charset="0"/>
                  </a:rPr>
                  <a:t>et de services</a:t>
                </a:r>
                <a:endParaRPr lang="en-US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CEFFC183-6E64-42B8-AFA5-31D1D200DE59}"/>
                  </a:ext>
                </a:extLst>
              </p:cNvPr>
              <p:cNvSpPr txBox="1"/>
              <p:nvPr/>
            </p:nvSpPr>
            <p:spPr>
              <a:xfrm>
                <a:off x="9765035" y="1291399"/>
                <a:ext cx="1864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installations</a:t>
                </a:r>
                <a:br>
                  <a:rPr lang="en-US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</a:br>
                <a:r>
                  <a:rPr lang="en-US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de recherche</a:t>
                </a: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40207028-96CF-4D7F-ABA7-C9848EE5E695}"/>
                </a:ext>
              </a:extLst>
            </p:cNvPr>
            <p:cNvGrpSpPr/>
            <p:nvPr/>
          </p:nvGrpSpPr>
          <p:grpSpPr>
            <a:xfrm>
              <a:off x="9796432" y="4376063"/>
              <a:ext cx="1800000" cy="1800000"/>
              <a:chOff x="9796432" y="4376063"/>
              <a:chExt cx="1800000" cy="1800000"/>
            </a:xfrm>
          </p:grpSpPr>
          <p:sp>
            <p:nvSpPr>
              <p:cNvPr id="48" name="Donut 6">
                <a:extLst>
                  <a:ext uri="{FF2B5EF4-FFF2-40B4-BE49-F238E27FC236}">
                    <a16:creationId xmlns:a16="http://schemas.microsoft.com/office/drawing/2014/main" id="{F7FFBDDA-8D2C-490A-BDA9-F8FAB1FC1B60}"/>
                  </a:ext>
                </a:extLst>
              </p:cNvPr>
              <p:cNvSpPr/>
              <p:nvPr/>
            </p:nvSpPr>
            <p:spPr>
              <a:xfrm>
                <a:off x="9796432" y="4376063"/>
                <a:ext cx="1800000" cy="1800000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B217298C-8193-624A-A9AF-C196D1B3C95B}"/>
                  </a:ext>
                </a:extLst>
              </p:cNvPr>
              <p:cNvSpPr/>
              <p:nvPr/>
            </p:nvSpPr>
            <p:spPr>
              <a:xfrm>
                <a:off x="10117225" y="4826988"/>
                <a:ext cx="1158415" cy="898150"/>
              </a:xfrm>
              <a:custGeom>
                <a:avLst/>
                <a:gdLst>
                  <a:gd name="connsiteX0" fmla="*/ 141051 w 603905"/>
                  <a:gd name="connsiteY0" fmla="*/ 403225 h 511416"/>
                  <a:gd name="connsiteX1" fmla="*/ 141051 w 603905"/>
                  <a:gd name="connsiteY1" fmla="*/ 403226 h 511416"/>
                  <a:gd name="connsiteX2" fmla="*/ 229165 w 603905"/>
                  <a:gd name="connsiteY2" fmla="*/ 464147 h 511416"/>
                  <a:gd name="connsiteX3" fmla="*/ 230159 w 603905"/>
                  <a:gd name="connsiteY3" fmla="*/ 435187 h 511416"/>
                  <a:gd name="connsiteX4" fmla="*/ 229165 w 603905"/>
                  <a:gd name="connsiteY4" fmla="*/ 464146 h 511416"/>
                  <a:gd name="connsiteX5" fmla="*/ 19188 w 603905"/>
                  <a:gd name="connsiteY5" fmla="*/ 311726 h 511416"/>
                  <a:gd name="connsiteX6" fmla="*/ 19188 w 603905"/>
                  <a:gd name="connsiteY6" fmla="*/ 311727 h 511416"/>
                  <a:gd name="connsiteX7" fmla="*/ 97280 w 603905"/>
                  <a:gd name="connsiteY7" fmla="*/ 366188 h 511416"/>
                  <a:gd name="connsiteX8" fmla="*/ 99666 w 603905"/>
                  <a:gd name="connsiteY8" fmla="*/ 338125 h 511416"/>
                  <a:gd name="connsiteX9" fmla="*/ 99666 w 603905"/>
                  <a:gd name="connsiteY9" fmla="*/ 338125 h 511416"/>
                  <a:gd name="connsiteX10" fmla="*/ 97280 w 603905"/>
                  <a:gd name="connsiteY10" fmla="*/ 366187 h 511416"/>
                  <a:gd name="connsiteX11" fmla="*/ 451770 w 603905"/>
                  <a:gd name="connsiteY11" fmla="*/ 254386 h 511416"/>
                  <a:gd name="connsiteX12" fmla="*/ 455882 w 603905"/>
                  <a:gd name="connsiteY12" fmla="*/ 267351 h 511416"/>
                  <a:gd name="connsiteX13" fmla="*/ 340214 w 603905"/>
                  <a:gd name="connsiteY13" fmla="*/ 304026 h 511416"/>
                  <a:gd name="connsiteX14" fmla="*/ 336102 w 603905"/>
                  <a:gd name="connsiteY14" fmla="*/ 291061 h 511416"/>
                  <a:gd name="connsiteX15" fmla="*/ 46617 w 603905"/>
                  <a:gd name="connsiteY15" fmla="*/ 251745 h 511416"/>
                  <a:gd name="connsiteX16" fmla="*/ 314991 w 603905"/>
                  <a:gd name="connsiteY16" fmla="*/ 439404 h 511416"/>
                  <a:gd name="connsiteX17" fmla="*/ 343229 w 603905"/>
                  <a:gd name="connsiteY17" fmla="*/ 427011 h 511416"/>
                  <a:gd name="connsiteX18" fmla="*/ 303545 w 603905"/>
                  <a:gd name="connsiteY18" fmla="*/ 396796 h 511416"/>
                  <a:gd name="connsiteX19" fmla="*/ 356439 w 603905"/>
                  <a:gd name="connsiteY19" fmla="*/ 375208 h 511416"/>
                  <a:gd name="connsiteX20" fmla="*/ 394122 w 603905"/>
                  <a:gd name="connsiteY20" fmla="*/ 404678 h 511416"/>
                  <a:gd name="connsiteX21" fmla="*/ 416029 w 603905"/>
                  <a:gd name="connsiteY21" fmla="*/ 395064 h 511416"/>
                  <a:gd name="connsiteX22" fmla="*/ 380197 w 603905"/>
                  <a:gd name="connsiteY22" fmla="*/ 367781 h 511416"/>
                  <a:gd name="connsiteX23" fmla="*/ 433090 w 603905"/>
                  <a:gd name="connsiteY23" fmla="*/ 346193 h 511416"/>
                  <a:gd name="connsiteX24" fmla="*/ 466986 w 603905"/>
                  <a:gd name="connsiteY24" fmla="*/ 372701 h 511416"/>
                  <a:gd name="connsiteX25" fmla="*/ 488830 w 603905"/>
                  <a:gd name="connsiteY25" fmla="*/ 363116 h 511416"/>
                  <a:gd name="connsiteX26" fmla="*/ 456849 w 603905"/>
                  <a:gd name="connsiteY26" fmla="*/ 338766 h 511416"/>
                  <a:gd name="connsiteX27" fmla="*/ 509742 w 603905"/>
                  <a:gd name="connsiteY27" fmla="*/ 317179 h 511416"/>
                  <a:gd name="connsiteX28" fmla="*/ 539851 w 603905"/>
                  <a:gd name="connsiteY28" fmla="*/ 340725 h 511416"/>
                  <a:gd name="connsiteX29" fmla="*/ 566564 w 603905"/>
                  <a:gd name="connsiteY29" fmla="*/ 329001 h 511416"/>
                  <a:gd name="connsiteX30" fmla="*/ 521566 w 603905"/>
                  <a:gd name="connsiteY30" fmla="*/ 305138 h 511416"/>
                  <a:gd name="connsiteX31" fmla="*/ 525098 w 603905"/>
                  <a:gd name="connsiteY31" fmla="*/ 272383 h 511416"/>
                  <a:gd name="connsiteX32" fmla="*/ 603905 w 603905"/>
                  <a:gd name="connsiteY32" fmla="*/ 308312 h 511416"/>
                  <a:gd name="connsiteX33" fmla="*/ 603776 w 603905"/>
                  <a:gd name="connsiteY33" fmla="*/ 361866 h 511416"/>
                  <a:gd name="connsiteX34" fmla="*/ 565470 w 603905"/>
                  <a:gd name="connsiteY34" fmla="*/ 379251 h 511416"/>
                  <a:gd name="connsiteX35" fmla="*/ 562196 w 603905"/>
                  <a:gd name="connsiteY35" fmla="*/ 357087 h 511416"/>
                  <a:gd name="connsiteX36" fmla="*/ 471527 w 603905"/>
                  <a:gd name="connsiteY36" fmla="*/ 394550 h 511416"/>
                  <a:gd name="connsiteX37" fmla="*/ 473733 w 603905"/>
                  <a:gd name="connsiteY37" fmla="*/ 420351 h 511416"/>
                  <a:gd name="connsiteX38" fmla="*/ 424605 w 603905"/>
                  <a:gd name="connsiteY38" fmla="*/ 442223 h 511416"/>
                  <a:gd name="connsiteX39" fmla="*/ 422923 w 603905"/>
                  <a:gd name="connsiteY39" fmla="*/ 415984 h 511416"/>
                  <a:gd name="connsiteX40" fmla="*/ 318397 w 603905"/>
                  <a:gd name="connsiteY40" fmla="*/ 457603 h 511416"/>
                  <a:gd name="connsiteX41" fmla="*/ 320992 w 603905"/>
                  <a:gd name="connsiteY41" fmla="*/ 487958 h 511416"/>
                  <a:gd name="connsiteX42" fmla="*/ 318484 w 603905"/>
                  <a:gd name="connsiteY42" fmla="*/ 489053 h 511416"/>
                  <a:gd name="connsiteX43" fmla="*/ 259785 w 603905"/>
                  <a:gd name="connsiteY43" fmla="*/ 511416 h 511416"/>
                  <a:gd name="connsiteX44" fmla="*/ 154 w 603905"/>
                  <a:gd name="connsiteY44" fmla="*/ 317518 h 511416"/>
                  <a:gd name="connsiteX45" fmla="*/ 503 w 603905"/>
                  <a:gd name="connsiteY45" fmla="*/ 265650 h 511416"/>
                  <a:gd name="connsiteX46" fmla="*/ 114408 w 603905"/>
                  <a:gd name="connsiteY46" fmla="*/ 224311 h 511416"/>
                  <a:gd name="connsiteX47" fmla="*/ 115230 w 603905"/>
                  <a:gd name="connsiteY47" fmla="*/ 267359 h 511416"/>
                  <a:gd name="connsiteX48" fmla="*/ 77727 w 603905"/>
                  <a:gd name="connsiteY48" fmla="*/ 242526 h 511416"/>
                  <a:gd name="connsiteX49" fmla="*/ 367390 w 603905"/>
                  <a:gd name="connsiteY49" fmla="*/ 134520 h 511416"/>
                  <a:gd name="connsiteX50" fmla="*/ 388177 w 603905"/>
                  <a:gd name="connsiteY50" fmla="*/ 165650 h 511416"/>
                  <a:gd name="connsiteX51" fmla="*/ 377784 w 603905"/>
                  <a:gd name="connsiteY51" fmla="*/ 165650 h 511416"/>
                  <a:gd name="connsiteX52" fmla="*/ 377783 w 603905"/>
                  <a:gd name="connsiteY52" fmla="*/ 258549 h 511416"/>
                  <a:gd name="connsiteX53" fmla="*/ 356997 w 603905"/>
                  <a:gd name="connsiteY53" fmla="*/ 258548 h 511416"/>
                  <a:gd name="connsiteX54" fmla="*/ 356997 w 603905"/>
                  <a:gd name="connsiteY54" fmla="*/ 165650 h 511416"/>
                  <a:gd name="connsiteX55" fmla="*/ 343139 w 603905"/>
                  <a:gd name="connsiteY55" fmla="*/ 173965 h 511416"/>
                  <a:gd name="connsiteX56" fmla="*/ 426980 w 603905"/>
                  <a:gd name="connsiteY56" fmla="*/ 119276 h 511416"/>
                  <a:gd name="connsiteX57" fmla="*/ 447767 w 603905"/>
                  <a:gd name="connsiteY57" fmla="*/ 150405 h 511416"/>
                  <a:gd name="connsiteX58" fmla="*/ 437374 w 603905"/>
                  <a:gd name="connsiteY58" fmla="*/ 150406 h 511416"/>
                  <a:gd name="connsiteX59" fmla="*/ 437374 w 603905"/>
                  <a:gd name="connsiteY59" fmla="*/ 243304 h 511416"/>
                  <a:gd name="connsiteX60" fmla="*/ 416587 w 603905"/>
                  <a:gd name="connsiteY60" fmla="*/ 243304 h 511416"/>
                  <a:gd name="connsiteX61" fmla="*/ 416587 w 603905"/>
                  <a:gd name="connsiteY61" fmla="*/ 150405 h 511416"/>
                  <a:gd name="connsiteX62" fmla="*/ 402730 w 603905"/>
                  <a:gd name="connsiteY62" fmla="*/ 158720 h 511416"/>
                  <a:gd name="connsiteX63" fmla="*/ 481487 w 603905"/>
                  <a:gd name="connsiteY63" fmla="*/ 74871 h 511416"/>
                  <a:gd name="connsiteX64" fmla="*/ 301334 w 603905"/>
                  <a:gd name="connsiteY64" fmla="*/ 117099 h 511416"/>
                  <a:gd name="connsiteX65" fmla="*/ 301334 w 603905"/>
                  <a:gd name="connsiteY65" fmla="*/ 345995 h 511416"/>
                  <a:gd name="connsiteX66" fmla="*/ 481487 w 603905"/>
                  <a:gd name="connsiteY66" fmla="*/ 279936 h 511416"/>
                  <a:gd name="connsiteX67" fmla="*/ 348682 w 603905"/>
                  <a:gd name="connsiteY67" fmla="*/ 0 h 511416"/>
                  <a:gd name="connsiteX68" fmla="*/ 391434 w 603905"/>
                  <a:gd name="connsiteY68" fmla="*/ 12639 h 511416"/>
                  <a:gd name="connsiteX69" fmla="*/ 188858 w 603905"/>
                  <a:gd name="connsiteY69" fmla="*/ 57583 h 511416"/>
                  <a:gd name="connsiteX70" fmla="*/ 188261 w 603905"/>
                  <a:gd name="connsiteY70" fmla="*/ 156953 h 511416"/>
                  <a:gd name="connsiteX71" fmla="*/ 212101 w 603905"/>
                  <a:gd name="connsiteY71" fmla="*/ 163449 h 511416"/>
                  <a:gd name="connsiteX72" fmla="*/ 213819 w 603905"/>
                  <a:gd name="connsiteY72" fmla="*/ 71456 h 511416"/>
                  <a:gd name="connsiteX73" fmla="*/ 437927 w 603905"/>
                  <a:gd name="connsiteY73" fmla="*/ 26385 h 511416"/>
                  <a:gd name="connsiteX74" fmla="*/ 500460 w 603905"/>
                  <a:gd name="connsiteY74" fmla="*/ 44873 h 511416"/>
                  <a:gd name="connsiteX75" fmla="*/ 500996 w 603905"/>
                  <a:gd name="connsiteY75" fmla="*/ 291232 h 511416"/>
                  <a:gd name="connsiteX76" fmla="*/ 284011 w 603905"/>
                  <a:gd name="connsiteY76" fmla="*/ 376143 h 511416"/>
                  <a:gd name="connsiteX77" fmla="*/ 129984 w 603905"/>
                  <a:gd name="connsiteY77" fmla="*/ 261804 h 511416"/>
                  <a:gd name="connsiteX78" fmla="*/ 130915 w 603905"/>
                  <a:gd name="connsiteY78" fmla="*/ 36954 h 511416"/>
                  <a:gd name="connsiteX79" fmla="*/ 348682 w 603905"/>
                  <a:gd name="connsiteY79" fmla="*/ 0 h 51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03905" h="511416">
                    <a:moveTo>
                      <a:pt x="141051" y="403225"/>
                    </a:moveTo>
                    <a:lnTo>
                      <a:pt x="141051" y="403226"/>
                    </a:lnTo>
                    <a:lnTo>
                      <a:pt x="229165" y="464147"/>
                    </a:lnTo>
                    <a:lnTo>
                      <a:pt x="230159" y="435187"/>
                    </a:lnTo>
                    <a:lnTo>
                      <a:pt x="229165" y="464146"/>
                    </a:lnTo>
                    <a:close/>
                    <a:moveTo>
                      <a:pt x="19188" y="311726"/>
                    </a:moveTo>
                    <a:lnTo>
                      <a:pt x="19188" y="311727"/>
                    </a:lnTo>
                    <a:lnTo>
                      <a:pt x="97280" y="366188"/>
                    </a:lnTo>
                    <a:lnTo>
                      <a:pt x="99666" y="338125"/>
                    </a:lnTo>
                    <a:lnTo>
                      <a:pt x="99666" y="338125"/>
                    </a:lnTo>
                    <a:lnTo>
                      <a:pt x="97280" y="366187"/>
                    </a:lnTo>
                    <a:close/>
                    <a:moveTo>
                      <a:pt x="451770" y="254386"/>
                    </a:moveTo>
                    <a:lnTo>
                      <a:pt x="455882" y="267351"/>
                    </a:lnTo>
                    <a:lnTo>
                      <a:pt x="340214" y="304026"/>
                    </a:lnTo>
                    <a:lnTo>
                      <a:pt x="336102" y="291061"/>
                    </a:lnTo>
                    <a:close/>
                    <a:moveTo>
                      <a:pt x="46617" y="251745"/>
                    </a:moveTo>
                    <a:lnTo>
                      <a:pt x="314991" y="439404"/>
                    </a:lnTo>
                    <a:lnTo>
                      <a:pt x="343229" y="427011"/>
                    </a:lnTo>
                    <a:lnTo>
                      <a:pt x="303545" y="396796"/>
                    </a:lnTo>
                    <a:lnTo>
                      <a:pt x="356439" y="375208"/>
                    </a:lnTo>
                    <a:lnTo>
                      <a:pt x="394122" y="404678"/>
                    </a:lnTo>
                    <a:lnTo>
                      <a:pt x="416029" y="395064"/>
                    </a:lnTo>
                    <a:lnTo>
                      <a:pt x="380197" y="367781"/>
                    </a:lnTo>
                    <a:lnTo>
                      <a:pt x="433090" y="346193"/>
                    </a:lnTo>
                    <a:lnTo>
                      <a:pt x="466986" y="372701"/>
                    </a:lnTo>
                    <a:lnTo>
                      <a:pt x="488830" y="363116"/>
                    </a:lnTo>
                    <a:lnTo>
                      <a:pt x="456849" y="338766"/>
                    </a:lnTo>
                    <a:lnTo>
                      <a:pt x="509742" y="317179"/>
                    </a:lnTo>
                    <a:lnTo>
                      <a:pt x="539851" y="340725"/>
                    </a:lnTo>
                    <a:lnTo>
                      <a:pt x="566564" y="329001"/>
                    </a:lnTo>
                    <a:lnTo>
                      <a:pt x="521566" y="305138"/>
                    </a:lnTo>
                    <a:lnTo>
                      <a:pt x="525098" y="272383"/>
                    </a:lnTo>
                    <a:lnTo>
                      <a:pt x="603905" y="308312"/>
                    </a:lnTo>
                    <a:lnTo>
                      <a:pt x="603776" y="361866"/>
                    </a:lnTo>
                    <a:lnTo>
                      <a:pt x="565470" y="379251"/>
                    </a:lnTo>
                    <a:lnTo>
                      <a:pt x="562196" y="357087"/>
                    </a:lnTo>
                    <a:lnTo>
                      <a:pt x="471527" y="394550"/>
                    </a:lnTo>
                    <a:lnTo>
                      <a:pt x="473733" y="420351"/>
                    </a:lnTo>
                    <a:lnTo>
                      <a:pt x="424605" y="442223"/>
                    </a:lnTo>
                    <a:lnTo>
                      <a:pt x="422923" y="415984"/>
                    </a:lnTo>
                    <a:lnTo>
                      <a:pt x="318397" y="457603"/>
                    </a:lnTo>
                    <a:lnTo>
                      <a:pt x="320992" y="487958"/>
                    </a:lnTo>
                    <a:lnTo>
                      <a:pt x="318484" y="489053"/>
                    </a:lnTo>
                    <a:lnTo>
                      <a:pt x="259785" y="511416"/>
                    </a:lnTo>
                    <a:lnTo>
                      <a:pt x="154" y="317518"/>
                    </a:lnTo>
                    <a:cubicBezTo>
                      <a:pt x="-19" y="301383"/>
                      <a:pt x="-191" y="287847"/>
                      <a:pt x="503" y="265650"/>
                    </a:cubicBezTo>
                    <a:close/>
                    <a:moveTo>
                      <a:pt x="114408" y="224311"/>
                    </a:moveTo>
                    <a:lnTo>
                      <a:pt x="115230" y="267359"/>
                    </a:lnTo>
                    <a:lnTo>
                      <a:pt x="77727" y="242526"/>
                    </a:lnTo>
                    <a:close/>
                    <a:moveTo>
                      <a:pt x="367390" y="134520"/>
                    </a:moveTo>
                    <a:lnTo>
                      <a:pt x="388177" y="165650"/>
                    </a:lnTo>
                    <a:lnTo>
                      <a:pt x="377784" y="165650"/>
                    </a:lnTo>
                    <a:lnTo>
                      <a:pt x="377783" y="258549"/>
                    </a:lnTo>
                    <a:lnTo>
                      <a:pt x="356997" y="258548"/>
                    </a:lnTo>
                    <a:lnTo>
                      <a:pt x="356997" y="165650"/>
                    </a:lnTo>
                    <a:lnTo>
                      <a:pt x="343139" y="173965"/>
                    </a:lnTo>
                    <a:close/>
                    <a:moveTo>
                      <a:pt x="426980" y="119276"/>
                    </a:moveTo>
                    <a:lnTo>
                      <a:pt x="447767" y="150405"/>
                    </a:lnTo>
                    <a:lnTo>
                      <a:pt x="437374" y="150406"/>
                    </a:lnTo>
                    <a:lnTo>
                      <a:pt x="437374" y="243304"/>
                    </a:lnTo>
                    <a:lnTo>
                      <a:pt x="416587" y="243304"/>
                    </a:lnTo>
                    <a:lnTo>
                      <a:pt x="416587" y="150405"/>
                    </a:lnTo>
                    <a:lnTo>
                      <a:pt x="402730" y="158720"/>
                    </a:lnTo>
                    <a:close/>
                    <a:moveTo>
                      <a:pt x="481487" y="74871"/>
                    </a:moveTo>
                    <a:lnTo>
                      <a:pt x="301334" y="117099"/>
                    </a:lnTo>
                    <a:cubicBezTo>
                      <a:pt x="301334" y="193398"/>
                      <a:pt x="301334" y="269696"/>
                      <a:pt x="301334" y="345995"/>
                    </a:cubicBezTo>
                    <a:lnTo>
                      <a:pt x="481487" y="279936"/>
                    </a:lnTo>
                    <a:close/>
                    <a:moveTo>
                      <a:pt x="348682" y="0"/>
                    </a:moveTo>
                    <a:lnTo>
                      <a:pt x="391434" y="12639"/>
                    </a:lnTo>
                    <a:lnTo>
                      <a:pt x="188858" y="57583"/>
                    </a:lnTo>
                    <a:cubicBezTo>
                      <a:pt x="188658" y="90706"/>
                      <a:pt x="188460" y="123829"/>
                      <a:pt x="188261" y="156953"/>
                    </a:cubicBezTo>
                    <a:lnTo>
                      <a:pt x="212101" y="163449"/>
                    </a:lnTo>
                    <a:lnTo>
                      <a:pt x="213819" y="71456"/>
                    </a:lnTo>
                    <a:lnTo>
                      <a:pt x="437927" y="26385"/>
                    </a:lnTo>
                    <a:lnTo>
                      <a:pt x="500460" y="44873"/>
                    </a:lnTo>
                    <a:cubicBezTo>
                      <a:pt x="500399" y="153960"/>
                      <a:pt x="501109" y="215584"/>
                      <a:pt x="500996" y="291232"/>
                    </a:cubicBezTo>
                    <a:lnTo>
                      <a:pt x="284011" y="376143"/>
                    </a:lnTo>
                    <a:lnTo>
                      <a:pt x="129984" y="261804"/>
                    </a:lnTo>
                    <a:lnTo>
                      <a:pt x="130915" y="36954"/>
                    </a:lnTo>
                    <a:cubicBezTo>
                      <a:pt x="193385" y="24195"/>
                      <a:pt x="261135" y="12757"/>
                      <a:pt x="348682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9285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08D552A6-530E-ECDE-EDE5-C53B3385DD8D}"/>
              </a:ext>
            </a:extLst>
          </p:cNvPr>
          <p:cNvSpPr txBox="1">
            <a:spLocks/>
          </p:cNvSpPr>
          <p:nvPr/>
        </p:nvSpPr>
        <p:spPr>
          <a:xfrm>
            <a:off x="834642" y="1135416"/>
            <a:ext cx="7559675" cy="5259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>
                <a:latin typeface="Franklin Gothic Medium" panose="020B0603020102020204" pitchFamily="34" charset="0"/>
              </a:rPr>
              <a:t>CHUM: Centre Hospitalier de l’Université de Montréal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>
                <a:latin typeface="Franklin Gothic Book" panose="020B0503020102020204" pitchFamily="34" charset="0"/>
              </a:rPr>
              <a:t>Un établissement de classe mondiale qui redéfinit l'expérience hospitalière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>
                <a:latin typeface="Franklin Gothic Book" panose="020B0503020102020204" pitchFamily="34" charset="0"/>
              </a:rPr>
              <a:t>16 000 professionnels de la santé jouant un rôle clé dans l'amélioration de la santé et du bien-être de la population québécoise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>
                <a:latin typeface="Franklin Gothic Book" panose="020B0503020102020204" pitchFamily="34" charset="0"/>
              </a:rPr>
              <a:t>800 </a:t>
            </a:r>
            <a:r>
              <a:rPr lang="en-US" sz="2000" err="1">
                <a:latin typeface="Franklin Gothic Book" panose="020B0503020102020204" pitchFamily="34" charset="0"/>
              </a:rPr>
              <a:t>médecins</a:t>
            </a:r>
            <a:r>
              <a:rPr lang="en-US" sz="2000">
                <a:latin typeface="Franklin Gothic Book" panose="020B0503020102020204" pitchFamily="34" charset="0"/>
              </a:rPr>
              <a:t> </a:t>
            </a:r>
            <a:r>
              <a:rPr lang="en-US" sz="2000" err="1">
                <a:latin typeface="Franklin Gothic Book" panose="020B0503020102020204" pitchFamily="34" charset="0"/>
              </a:rPr>
              <a:t>spécialistes</a:t>
            </a:r>
            <a:endParaRPr lang="en-US" sz="200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</a:pPr>
            <a:r>
              <a:rPr lang="fr-CA" sz="2000" b="1">
                <a:latin typeface="Franklin Gothic Medium" panose="020B0603020102020204" pitchFamily="34" charset="0"/>
              </a:rPr>
              <a:t>Objectifs de l’hôpital</a:t>
            </a:r>
            <a:endParaRPr lang="fr-CA" sz="2000">
              <a:latin typeface="Franklin Gothic Medium" panose="020B06030201020202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>
                <a:latin typeface="Franklin Gothic Book" panose="020B0503020102020204" pitchFamily="34" charset="0"/>
              </a:rPr>
              <a:t>Améliorer la santé des adultes par un continuum de recherche académique de haut niveau, permettant une meilleure compréhension des mécanismes étiologiques et pathogéniques.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>
                <a:latin typeface="Franklin Gothic Book" panose="020B0503020102020204" pitchFamily="34" charset="0"/>
              </a:rPr>
              <a:t>Promouvoir le développement, la mise en œuvre et l'évaluation de nouvelles stratégies préventives, diagnostiques et thérapeutiques.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CC11-5764-916A-070C-39082A7A227B}"/>
              </a:ext>
            </a:extLst>
          </p:cNvPr>
          <p:cNvSpPr txBox="1">
            <a:spLocks/>
          </p:cNvSpPr>
          <p:nvPr/>
        </p:nvSpPr>
        <p:spPr>
          <a:xfrm>
            <a:off x="749875" y="308003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accent1"/>
                </a:solidFill>
                <a:latin typeface="Franklin Gothic Medium" panose="020B0603020102020204" pitchFamily="34" charset="0"/>
              </a:rPr>
              <a:t>LE CHUM</a:t>
            </a:r>
            <a:endParaRPr lang="en-IN" sz="400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DB6137-FA80-3D41-2AA2-99619E5E3171}"/>
              </a:ext>
            </a:extLst>
          </p:cNvPr>
          <p:cNvGrpSpPr/>
          <p:nvPr/>
        </p:nvGrpSpPr>
        <p:grpSpPr>
          <a:xfrm>
            <a:off x="8578873" y="567931"/>
            <a:ext cx="3069770" cy="5342567"/>
            <a:chOff x="8578873" y="577975"/>
            <a:chExt cx="3069770" cy="534256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892830C-0E6E-DAF8-F9BD-8F2A40EC4D76}"/>
                </a:ext>
              </a:extLst>
            </p:cNvPr>
            <p:cNvGrpSpPr/>
            <p:nvPr/>
          </p:nvGrpSpPr>
          <p:grpSpPr>
            <a:xfrm>
              <a:off x="8578873" y="577975"/>
              <a:ext cx="3057831" cy="1241350"/>
              <a:chOff x="8185661" y="577975"/>
              <a:chExt cx="3057831" cy="1241350"/>
            </a:xfrm>
          </p:grpSpPr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A8EB2866-DE9D-19E2-E7CC-5273921F174D}"/>
                  </a:ext>
                </a:extLst>
              </p:cNvPr>
              <p:cNvSpPr/>
              <p:nvPr/>
            </p:nvSpPr>
            <p:spPr>
              <a:xfrm>
                <a:off x="8185661" y="577975"/>
                <a:ext cx="2996863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rgbClr val="002B5B"/>
                  </a:solidFill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3976F37E-D833-24F1-B748-738E1DE34633}"/>
                  </a:ext>
                </a:extLst>
              </p:cNvPr>
              <p:cNvSpPr/>
              <p:nvPr/>
            </p:nvSpPr>
            <p:spPr>
              <a:xfrm>
                <a:off x="8349044" y="690901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7" name="Graphique 58">
                <a:extLst>
                  <a:ext uri="{FF2B5EF4-FFF2-40B4-BE49-F238E27FC236}">
                    <a16:creationId xmlns:a16="http://schemas.microsoft.com/office/drawing/2014/main" id="{2A04D7A6-248E-F374-0AC9-CFEEED95B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79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96624" y="938481"/>
                <a:ext cx="502688" cy="502688"/>
              </a:xfrm>
              <a:prstGeom prst="rect">
                <a:avLst/>
              </a:prstGeom>
            </p:spPr>
          </p:pic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C2A3A70A-29C5-9E68-0F8A-19E54346609F}"/>
                  </a:ext>
                </a:extLst>
              </p:cNvPr>
              <p:cNvGrpSpPr/>
              <p:nvPr/>
            </p:nvGrpSpPr>
            <p:grpSpPr>
              <a:xfrm>
                <a:off x="9225099" y="789131"/>
                <a:ext cx="2018393" cy="801388"/>
                <a:chOff x="9225099" y="760877"/>
                <a:chExt cx="2018393" cy="801388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761643E-517D-1868-25D2-E78E69A556D2}"/>
                    </a:ext>
                  </a:extLst>
                </p:cNvPr>
                <p:cNvSpPr/>
                <p:nvPr/>
              </p:nvSpPr>
              <p:spPr>
                <a:xfrm>
                  <a:off x="9398445" y="1162155"/>
                  <a:ext cx="1671703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Surface (m</a:t>
                  </a:r>
                  <a:r>
                    <a:rPr lang="en-US" sz="2000" baseline="3000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00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2000" baseline="300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140">
                  <a:extLst>
                    <a:ext uri="{FF2B5EF4-FFF2-40B4-BE49-F238E27FC236}">
                      <a16:creationId xmlns:a16="http://schemas.microsoft.com/office/drawing/2014/main" id="{59C5DB02-A291-9930-8D6B-022065A1B48A}"/>
                    </a:ext>
                  </a:extLst>
                </p:cNvPr>
                <p:cNvSpPr txBox="1"/>
                <p:nvPr/>
              </p:nvSpPr>
              <p:spPr>
                <a:xfrm>
                  <a:off x="9225099" y="760877"/>
                  <a:ext cx="201839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348 709</a:t>
                  </a:r>
                </a:p>
              </p:txBody>
            </p:sp>
          </p:grp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2C3B8D-16AB-6CCB-0FDE-D92F4772571A}"/>
                </a:ext>
              </a:extLst>
            </p:cNvPr>
            <p:cNvGrpSpPr/>
            <p:nvPr/>
          </p:nvGrpSpPr>
          <p:grpSpPr>
            <a:xfrm>
              <a:off x="8578873" y="3277726"/>
              <a:ext cx="2996863" cy="1275743"/>
              <a:chOff x="8185661" y="3223132"/>
              <a:chExt cx="2996863" cy="1275743"/>
            </a:xfrm>
          </p:grpSpPr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D4125C3D-85AC-2953-7945-6A14A715D02D}"/>
                  </a:ext>
                </a:extLst>
              </p:cNvPr>
              <p:cNvSpPr/>
              <p:nvPr/>
            </p:nvSpPr>
            <p:spPr>
              <a:xfrm>
                <a:off x="8185661" y="3257525"/>
                <a:ext cx="2996863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97DD9FC-0A3B-53A6-8841-906D91312EAA}"/>
                  </a:ext>
                </a:extLst>
              </p:cNvPr>
              <p:cNvSpPr/>
              <p:nvPr/>
            </p:nvSpPr>
            <p:spPr>
              <a:xfrm>
                <a:off x="8349044" y="3370451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22" name="Graphique 21" descr="Médecine avec un remplissage uni">
                <a:extLst>
                  <a:ext uri="{FF2B5EF4-FFF2-40B4-BE49-F238E27FC236}">
                    <a16:creationId xmlns:a16="http://schemas.microsoft.com/office/drawing/2014/main" id="{74F0DAB8-063F-8F11-725A-D88A1515F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529361" y="3550768"/>
                <a:ext cx="637213" cy="637213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AE0F974-5CB2-8CE7-7A9D-8FAA75E059BE}"/>
                  </a:ext>
                </a:extLst>
              </p:cNvPr>
              <p:cNvSpPr/>
              <p:nvPr/>
            </p:nvSpPr>
            <p:spPr>
              <a:xfrm>
                <a:off x="9328500" y="3650551"/>
                <a:ext cx="1604419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Recherche</a:t>
                </a:r>
              </a:p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pharmacies</a:t>
                </a:r>
                <a:endParaRPr lang="en-US" sz="2800" baseline="3000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140">
                <a:extLst>
                  <a:ext uri="{FF2B5EF4-FFF2-40B4-BE49-F238E27FC236}">
                    <a16:creationId xmlns:a16="http://schemas.microsoft.com/office/drawing/2014/main" id="{BC422D5D-46C8-4FF7-43C1-D3D7058B803F}"/>
                  </a:ext>
                </a:extLst>
              </p:cNvPr>
              <p:cNvSpPr txBox="1"/>
              <p:nvPr/>
            </p:nvSpPr>
            <p:spPr>
              <a:xfrm>
                <a:off x="9276588" y="3223132"/>
                <a:ext cx="170824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1743B80-1B82-62B0-C85F-D436CDE0BC60}"/>
                </a:ext>
              </a:extLst>
            </p:cNvPr>
            <p:cNvGrpSpPr/>
            <p:nvPr/>
          </p:nvGrpSpPr>
          <p:grpSpPr>
            <a:xfrm>
              <a:off x="8578873" y="4679192"/>
              <a:ext cx="3069770" cy="1241350"/>
              <a:chOff x="8185661" y="4597301"/>
              <a:chExt cx="3069770" cy="1241350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3D783624-5469-4240-C2F8-6DDD301D365E}"/>
                  </a:ext>
                </a:extLst>
              </p:cNvPr>
              <p:cNvSpPr/>
              <p:nvPr/>
            </p:nvSpPr>
            <p:spPr>
              <a:xfrm>
                <a:off x="8185661" y="4597301"/>
                <a:ext cx="2996862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6BB57002-03F2-31EC-9F08-3157E4990004}"/>
                  </a:ext>
                </a:extLst>
              </p:cNvPr>
              <p:cNvSpPr/>
              <p:nvPr/>
            </p:nvSpPr>
            <p:spPr>
              <a:xfrm>
                <a:off x="8349044" y="4710227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7" name="Graphique 16" descr="Fronde avec un remplissage uni">
                <a:extLst>
                  <a:ext uri="{FF2B5EF4-FFF2-40B4-BE49-F238E27FC236}">
                    <a16:creationId xmlns:a16="http://schemas.microsoft.com/office/drawing/2014/main" id="{629B7505-704B-3D4F-F0F4-DAF4CF24A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529361" y="4890544"/>
                <a:ext cx="637213" cy="637213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EEA4A9-EFD0-0787-62B1-15F3CA48C59C}"/>
                  </a:ext>
                </a:extLst>
              </p:cNvPr>
              <p:cNvSpPr/>
              <p:nvPr/>
            </p:nvSpPr>
            <p:spPr>
              <a:xfrm>
                <a:off x="9269352" y="5185581"/>
                <a:ext cx="1895919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Patients/</a:t>
                </a:r>
                <a:r>
                  <a:rPr lang="en-US" sz="2000" err="1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année</a:t>
                </a:r>
                <a:endParaRPr lang="en-US" sz="2000" baseline="3000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40">
                <a:extLst>
                  <a:ext uri="{FF2B5EF4-FFF2-40B4-BE49-F238E27FC236}">
                    <a16:creationId xmlns:a16="http://schemas.microsoft.com/office/drawing/2014/main" id="{2BFC47D8-C25E-C2F5-32DC-3CF21A6E745D}"/>
                  </a:ext>
                </a:extLst>
              </p:cNvPr>
              <p:cNvSpPr txBox="1"/>
              <p:nvPr/>
            </p:nvSpPr>
            <p:spPr>
              <a:xfrm>
                <a:off x="9140517" y="4784304"/>
                <a:ext cx="2114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500 000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92FADDD-D00B-F8D0-E05E-F32CE87EF5EE}"/>
                </a:ext>
              </a:extLst>
            </p:cNvPr>
            <p:cNvGrpSpPr/>
            <p:nvPr/>
          </p:nvGrpSpPr>
          <p:grpSpPr>
            <a:xfrm>
              <a:off x="8578873" y="1945047"/>
              <a:ext cx="2996863" cy="1241350"/>
              <a:chOff x="8185661" y="1917750"/>
              <a:chExt cx="2996863" cy="1241350"/>
            </a:xfrm>
          </p:grpSpPr>
          <p:sp>
            <p:nvSpPr>
              <p:cNvPr id="10" name="Rectangle : coins arrondis 9">
                <a:extLst>
                  <a:ext uri="{FF2B5EF4-FFF2-40B4-BE49-F238E27FC236}">
                    <a16:creationId xmlns:a16="http://schemas.microsoft.com/office/drawing/2014/main" id="{8F410E15-661A-F85E-6444-C5453ACB6D64}"/>
                  </a:ext>
                </a:extLst>
              </p:cNvPr>
              <p:cNvSpPr/>
              <p:nvPr/>
            </p:nvSpPr>
            <p:spPr>
              <a:xfrm>
                <a:off x="8185661" y="1917750"/>
                <a:ext cx="2996863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B5A568B7-10E3-5693-1D13-A830E5F83DB4}"/>
                  </a:ext>
                </a:extLst>
              </p:cNvPr>
              <p:cNvSpPr/>
              <p:nvPr/>
            </p:nvSpPr>
            <p:spPr>
              <a:xfrm>
                <a:off x="8349044" y="2030676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12" name="Graphique 11" descr="Impatient avec un remplissage uni">
                <a:extLst>
                  <a:ext uri="{FF2B5EF4-FFF2-40B4-BE49-F238E27FC236}">
                    <a16:creationId xmlns:a16="http://schemas.microsoft.com/office/drawing/2014/main" id="{09FB056F-D571-4962-5D30-F636FAC0B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8529361" y="2210993"/>
                <a:ext cx="637213" cy="637213"/>
              </a:xfrm>
              <a:prstGeom prst="rect">
                <a:avLst/>
              </a:prstGeom>
              <a:effectLst>
                <a:outerShdw blurRad="304800" dist="139700" dir="8100000" algn="tr" rotWithShape="0">
                  <a:schemeClr val="bg1"/>
                </a:outerShdw>
              </a:effec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5B9757-F199-FBF9-7909-D43D279E1CCC}"/>
                  </a:ext>
                </a:extLst>
              </p:cNvPr>
              <p:cNvSpPr/>
              <p:nvPr/>
            </p:nvSpPr>
            <p:spPr>
              <a:xfrm>
                <a:off x="9321287" y="2382688"/>
                <a:ext cx="1637668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err="1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chambres</a:t>
                </a:r>
                <a:r>
                  <a:rPr lang="en-US" sz="20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err="1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individuelles</a:t>
                </a:r>
                <a:endParaRPr lang="en-US" sz="2000" baseline="3000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40">
                <a:extLst>
                  <a:ext uri="{FF2B5EF4-FFF2-40B4-BE49-F238E27FC236}">
                    <a16:creationId xmlns:a16="http://schemas.microsoft.com/office/drawing/2014/main" id="{5CF8E2B2-F870-8836-6D81-3AFF5C8289E1}"/>
                  </a:ext>
                </a:extLst>
              </p:cNvPr>
              <p:cNvSpPr txBox="1"/>
              <p:nvPr/>
            </p:nvSpPr>
            <p:spPr>
              <a:xfrm>
                <a:off x="9275440" y="1917750"/>
                <a:ext cx="1708243" cy="568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772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57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3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2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1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3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bleu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vert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70651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Chiffre 4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70651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Chiffre 3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70651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Chiffre 2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70651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06204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Chiffre 1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967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Ligne blanche droit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ne blanche gauch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6" name="Section 5">
            <a:extLst>
              <a:ext uri="{FF2B5EF4-FFF2-40B4-BE49-F238E27FC236}">
                <a16:creationId xmlns:a16="http://schemas.microsoft.com/office/drawing/2014/main" id="{65EF69B0-5FF5-D7A1-C008-03152405AF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14885" y="2273661"/>
            <a:ext cx="2318808" cy="3573900"/>
            <a:chOff x="9414885" y="2171109"/>
            <a:chExt cx="2318808" cy="35739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22DC79-BFA2-B85D-D939-06B6DD1B729A}"/>
                </a:ext>
              </a:extLst>
            </p:cNvPr>
            <p:cNvSpPr txBox="1">
              <a:spLocks/>
            </p:cNvSpPr>
            <p:nvPr/>
          </p:nvSpPr>
          <p:spPr>
            <a:xfrm>
              <a:off x="9414885" y="4421570"/>
              <a:ext cx="2318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CABDAE2-D215-BD97-C231-948EDC45CD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490129" y="2171109"/>
              <a:ext cx="2159999" cy="2167525"/>
              <a:chOff x="9490129" y="2171109"/>
              <a:chExt cx="2159999" cy="2167525"/>
            </a:xfrm>
          </p:grpSpPr>
          <p:sp>
            <p:nvSpPr>
              <p:cNvPr id="25" name="Hexagone 24">
                <a:extLst>
                  <a:ext uri="{FF2B5EF4-FFF2-40B4-BE49-F238E27FC236}">
                    <a16:creationId xmlns:a16="http://schemas.microsoft.com/office/drawing/2014/main" id="{92DB4D76-120E-1017-B03E-5CE7B083DC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9486366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8" name="Number 5">
                <a:extLst>
                  <a:ext uri="{FF2B5EF4-FFF2-40B4-BE49-F238E27FC236}">
                    <a16:creationId xmlns:a16="http://schemas.microsoft.com/office/drawing/2014/main" id="{B88EEAE6-56E0-9EE9-1521-7B1B6912C45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90129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A5DE24F3-FFA8-1BA9-F067-67489296F0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41162" y="2273661"/>
            <a:ext cx="2209030" cy="3573900"/>
            <a:chOff x="7241162" y="2171109"/>
            <a:chExt cx="2209030" cy="35739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F0DA238-0069-0387-3B4E-B4D2D27F23E5}"/>
                </a:ext>
              </a:extLst>
            </p:cNvPr>
            <p:cNvSpPr txBox="1">
              <a:spLocks/>
            </p:cNvSpPr>
            <p:nvPr/>
          </p:nvSpPr>
          <p:spPr>
            <a:xfrm>
              <a:off x="7241162" y="4421570"/>
              <a:ext cx="22090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85C5BC9-750D-9584-3E50-603C3677F60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53064" y="2171109"/>
              <a:ext cx="2159999" cy="2167525"/>
              <a:chOff x="7253064" y="2171109"/>
              <a:chExt cx="2159999" cy="2167525"/>
            </a:xfrm>
          </p:grpSpPr>
          <p:sp>
            <p:nvSpPr>
              <p:cNvPr id="21" name="Hexagone 20">
                <a:extLst>
                  <a:ext uri="{FF2B5EF4-FFF2-40B4-BE49-F238E27FC236}">
                    <a16:creationId xmlns:a16="http://schemas.microsoft.com/office/drawing/2014/main" id="{DC9AB4C7-CB7B-2636-CA4F-11B18BBAC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249301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2" name="Number 4">
                <a:extLst>
                  <a:ext uri="{FF2B5EF4-FFF2-40B4-BE49-F238E27FC236}">
                    <a16:creationId xmlns:a16="http://schemas.microsoft.com/office/drawing/2014/main" id="{E2E3F20B-9784-7E96-8BF0-96C21A8CE4A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064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6" name="Section 3">
            <a:extLst>
              <a:ext uri="{FF2B5EF4-FFF2-40B4-BE49-F238E27FC236}">
                <a16:creationId xmlns:a16="http://schemas.microsoft.com/office/drawing/2014/main" id="{6F790540-D4A9-3E62-1FEA-713AD66EFC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16000" y="2273661"/>
            <a:ext cx="2159999" cy="3573900"/>
            <a:chOff x="5016000" y="2171109"/>
            <a:chExt cx="2159999" cy="35739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D648DC9-C93F-1F14-6E78-AE957B736CCA}"/>
                </a:ext>
              </a:extLst>
            </p:cNvPr>
            <p:cNvSpPr txBox="1">
              <a:spLocks/>
            </p:cNvSpPr>
            <p:nvPr/>
          </p:nvSpPr>
          <p:spPr>
            <a:xfrm>
              <a:off x="5037437" y="4421570"/>
              <a:ext cx="21172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9889335-44D0-8FAF-FF97-6DB0B7D8E4E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16000" y="2171109"/>
              <a:ext cx="2159999" cy="2167525"/>
              <a:chOff x="5016000" y="2171109"/>
              <a:chExt cx="2159999" cy="2167525"/>
            </a:xfrm>
          </p:grpSpPr>
          <p:sp>
            <p:nvSpPr>
              <p:cNvPr id="14" name="Hexagone 13">
                <a:extLst>
                  <a:ext uri="{FF2B5EF4-FFF2-40B4-BE49-F238E27FC236}">
                    <a16:creationId xmlns:a16="http://schemas.microsoft.com/office/drawing/2014/main" id="{2E1AA885-A7B0-71C9-F39A-7E835E7960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012237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" name="Number 3">
                <a:extLst>
                  <a:ext uri="{FF2B5EF4-FFF2-40B4-BE49-F238E27FC236}">
                    <a16:creationId xmlns:a16="http://schemas.microsoft.com/office/drawing/2014/main" id="{59881175-49FA-3514-F59E-C6BD136780B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16000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3" name="Section 2">
            <a:extLst>
              <a:ext uri="{FF2B5EF4-FFF2-40B4-BE49-F238E27FC236}">
                <a16:creationId xmlns:a16="http://schemas.microsoft.com/office/drawing/2014/main" id="{7C7F3AAD-6767-632C-291B-EC182EECD3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78936" y="2273661"/>
            <a:ext cx="2159999" cy="3573900"/>
            <a:chOff x="2778936" y="2171109"/>
            <a:chExt cx="2159999" cy="35739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E934054-8FC1-2F0C-7A45-33EEEFBFB8C7}"/>
                </a:ext>
              </a:extLst>
            </p:cNvPr>
            <p:cNvSpPr txBox="1">
              <a:spLocks/>
            </p:cNvSpPr>
            <p:nvPr/>
          </p:nvSpPr>
          <p:spPr>
            <a:xfrm>
              <a:off x="2821666" y="4421570"/>
              <a:ext cx="20818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D38AEFE-7EB6-8DAD-0B35-90EF160CFA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778936" y="2171109"/>
              <a:ext cx="2159999" cy="2167525"/>
              <a:chOff x="2778936" y="2171109"/>
              <a:chExt cx="2159999" cy="2167525"/>
            </a:xfrm>
          </p:grpSpPr>
          <p:sp>
            <p:nvSpPr>
              <p:cNvPr id="7" name="Hexagone 6">
                <a:extLst>
                  <a:ext uri="{FF2B5EF4-FFF2-40B4-BE49-F238E27FC236}">
                    <a16:creationId xmlns:a16="http://schemas.microsoft.com/office/drawing/2014/main" id="{AA4FCFEC-F1F3-EEAD-A2A1-E244F60C9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2775173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Number 2">
                <a:extLst>
                  <a:ext uri="{FF2B5EF4-FFF2-40B4-BE49-F238E27FC236}">
                    <a16:creationId xmlns:a16="http://schemas.microsoft.com/office/drawing/2014/main" id="{718F40D9-CA38-25C9-B692-B7A4AFE32C8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78936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2" name="Section 1">
            <a:extLst>
              <a:ext uri="{FF2B5EF4-FFF2-40B4-BE49-F238E27FC236}">
                <a16:creationId xmlns:a16="http://schemas.microsoft.com/office/drawing/2014/main" id="{C370DFB1-0364-37AE-1EFB-77AC4FB7F1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7356" y="2273661"/>
            <a:ext cx="2209030" cy="3573900"/>
            <a:chOff x="517356" y="2171109"/>
            <a:chExt cx="2209030" cy="357390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517356" y="4421570"/>
              <a:ext cx="22090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C89D54-E27C-E7F1-0284-82381174331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1872" y="2171109"/>
              <a:ext cx="2159999" cy="2167525"/>
              <a:chOff x="541872" y="2171109"/>
              <a:chExt cx="2159999" cy="2167525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D7FD04DD-5513-4279-FFCE-EB37B3DC7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38109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" name="Number 1">
                <a:extLst>
                  <a:ext uri="{FF2B5EF4-FFF2-40B4-BE49-F238E27FC236}">
                    <a16:creationId xmlns:a16="http://schemas.microsoft.com/office/drawing/2014/main" id="{C6E9A569-B18B-2A49-AF9C-F58161FF32B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872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</p:grp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1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3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2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1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8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6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5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5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4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0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89733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Number 4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89733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Number 3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89733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9" name="Number 2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89733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Number 1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SOMMAIRE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2439"/>
      </p:ext>
    </p:extLst>
  </p:cSld>
  <p:clrMapOvr>
    <a:masterClrMapping/>
  </p:clrMapOvr>
</p:sld>
</file>

<file path=ppt/theme/theme1.xml><?xml version="1.0" encoding="utf-8"?>
<a:theme xmlns:a="http://schemas.openxmlformats.org/drawingml/2006/main" name="Diapositives avec 2 logos">
  <a:themeElements>
    <a:clrScheme name="Couleurs - CRCHU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071"/>
      </a:accent1>
      <a:accent2>
        <a:srgbClr val="72BF44"/>
      </a:accent2>
      <a:accent3>
        <a:srgbClr val="6DCFF6"/>
      </a:accent3>
      <a:accent4>
        <a:srgbClr val="00A88E"/>
      </a:accent4>
      <a:accent5>
        <a:srgbClr val="FFFCD5"/>
      </a:accent5>
      <a:accent6>
        <a:srgbClr val="70AD47"/>
      </a:accent6>
      <a:hlink>
        <a:srgbClr val="FFFFFF"/>
      </a:hlink>
      <a:folHlink>
        <a:srgbClr val="FF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FC65DDF3-FB24-49D3-980F-524F2C5BB35D}" vid="{5F685EC0-1D47-4FF3-9E98-589E4E90F56B}"/>
    </a:ext>
  </a:extLst>
</a:theme>
</file>

<file path=ppt/theme/theme2.xml><?xml version="1.0" encoding="utf-8"?>
<a:theme xmlns:a="http://schemas.openxmlformats.org/drawingml/2006/main" name="Diapositives avec 3 logos">
  <a:themeElements>
    <a:clrScheme name="Couleurs - CRCHU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071"/>
      </a:accent1>
      <a:accent2>
        <a:srgbClr val="72BF44"/>
      </a:accent2>
      <a:accent3>
        <a:srgbClr val="6DCFF6"/>
      </a:accent3>
      <a:accent4>
        <a:srgbClr val="00A88E"/>
      </a:accent4>
      <a:accent5>
        <a:srgbClr val="FFFCD5"/>
      </a:accent5>
      <a:accent6>
        <a:srgbClr val="70AD47"/>
      </a:accent6>
      <a:hlink>
        <a:srgbClr val="FFFFFF"/>
      </a:hlink>
      <a:folHlink>
        <a:srgbClr val="FF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FC65DDF3-FB24-49D3-980F-524F2C5BB35D}" vid="{5F685EC0-1D47-4FF3-9E98-589E4E90F56B}"/>
    </a:ext>
  </a:extLst>
</a:theme>
</file>

<file path=ppt/theme/theme3.xml><?xml version="1.0" encoding="utf-8"?>
<a:theme xmlns:a="http://schemas.openxmlformats.org/drawingml/2006/main" name="Original">
  <a:themeElements>
    <a:clrScheme name="Couleur - CRCHU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071"/>
      </a:accent1>
      <a:accent2>
        <a:srgbClr val="72BF44"/>
      </a:accent2>
      <a:accent3>
        <a:srgbClr val="6DCFF6"/>
      </a:accent3>
      <a:accent4>
        <a:srgbClr val="00A88E"/>
      </a:accent4>
      <a:accent5>
        <a:srgbClr val="FFFCD5"/>
      </a:accent5>
      <a:accent6>
        <a:srgbClr val="70AD47"/>
      </a:accent6>
      <a:hlink>
        <a:srgbClr val="FFFFFF"/>
      </a:hlink>
      <a:folHlink>
        <a:srgbClr val="FF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c9865-68df-4181-8e3f-1d97c81724ca">
      <Terms xmlns="http://schemas.microsoft.com/office/infopath/2007/PartnerControls"/>
    </lcf76f155ced4ddcb4097134ff3c332f>
    <TaxCatchAll xmlns="0e598671-6097-4e2d-acfd-55176cc149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9AEA9B8253848A76E7AF3E2289363" ma:contentTypeVersion="14" ma:contentTypeDescription="Create a new document." ma:contentTypeScope="" ma:versionID="db1cf40e86f5a9348ed5dddc867192f3">
  <xsd:schema xmlns:xsd="http://www.w3.org/2001/XMLSchema" xmlns:xs="http://www.w3.org/2001/XMLSchema" xmlns:p="http://schemas.microsoft.com/office/2006/metadata/properties" xmlns:ns2="6d5c9865-68df-4181-8e3f-1d97c81724ca" xmlns:ns3="0e598671-6097-4e2d-acfd-55176cc149c9" targetNamespace="http://schemas.microsoft.com/office/2006/metadata/properties" ma:root="true" ma:fieldsID="0c3e9e41534deab905dad9723678c72c" ns2:_="" ns3:_="">
    <xsd:import namespace="6d5c9865-68df-4181-8e3f-1d97c81724ca"/>
    <xsd:import namespace="0e598671-6097-4e2d-acfd-55176cc14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c9865-68df-4181-8e3f-1d97c81724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98671-6097-4e2d-acfd-55176cc14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53f7621-4be6-415d-b254-e997fc927700}" ma:internalName="TaxCatchAll" ma:showField="CatchAllData" ma:web="0e598671-6097-4e2d-acfd-55176cc14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16800-57EB-4925-88FF-578390C1B43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6d5c9865-68df-4181-8e3f-1d97c81724c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e598671-6097-4e2d-acfd-55176cc149c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B4B04A-48F4-4090-A18E-1854ADF10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5654F1-57ED-4E0E-A15E-57D2AB1CE27D}">
  <ds:schemaRefs>
    <ds:schemaRef ds:uri="0e598671-6097-4e2d-acfd-55176cc149c9"/>
    <ds:schemaRef ds:uri="6d5c9865-68df-4181-8e3f-1d97c81724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20</TotalTime>
  <Words>1358</Words>
  <Application>Microsoft Office PowerPoint</Application>
  <PresentationFormat>Grand écran</PresentationFormat>
  <Paragraphs>252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35" baseType="lpstr">
      <vt:lpstr>Diapositives avec 2 logos</vt:lpstr>
      <vt:lpstr>Diapositives avec 3 logos</vt:lpstr>
      <vt:lpstr>Original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Norma Saintilma (CHUM)</dc:creator>
  <cp:lastModifiedBy>p0130416</cp:lastModifiedBy>
  <cp:revision>105</cp:revision>
  <dcterms:created xsi:type="dcterms:W3CDTF">2023-06-26T17:15:43Z</dcterms:created>
  <dcterms:modified xsi:type="dcterms:W3CDTF">2025-04-16T19:53:53Z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0x01010092B9AEA9B8253848A76E7AF3E2289363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ContentBits">
    <vt:lpwstr>0</vt:lpwstr>
  </property>
  <property fmtid="{D5CDD505-2E9C-101B-9397-08002B2CF9AE}" pid="8" name="MSIP_Label_6a7d8d5d-78e2-4a62-9fcd-016eb5e4c57c_SetDate">
    <vt:lpwstr>2023-08-17T19:41:35Z</vt:lpwstr>
  </property>
  <property fmtid="{D5CDD505-2E9C-101B-9397-08002B2CF9AE}" pid="9" name="MSIP_Label_6a7d8d5d-78e2-4a62-9fcd-016eb5e4c57c_ActionId">
    <vt:lpwstr>fa5f1b05-df60-4a2e-8f65-975b5b23ad97</vt:lpwstr>
  </property>
  <property fmtid="{D5CDD505-2E9C-101B-9397-08002B2CF9AE}" pid="10" name="MediaServiceImageTags">
    <vt:lpwstr/>
  </property>
</Properties>
</file>